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3"/>
  </p:sldIdLst>
  <p:sldSz cx="6858000" cy="9144000" type="screen4x3"/>
  <p:notesSz cx="7099300" cy="10234295"/>
  <p:defaultTextStyle>
    <a:defPPr>
      <a:defRPr lang="zh-CN"/>
    </a:defPPr>
    <a:lvl1pPr algn="l" rtl="0" fontAlgn="base">
      <a:spcBef>
        <a:spcPct val="0"/>
      </a:spcBef>
      <a:spcAft>
        <a:spcPct val="0"/>
      </a:spcAft>
      <a:defRPr kern="1200">
        <a:solidFill>
          <a:schemeClr val="tx1"/>
        </a:solidFill>
        <a:latin typeface="Trebuchet MS" pitchFamily="34" charset="0"/>
        <a:ea typeface="宋体" charset="-122"/>
        <a:cs typeface="+mn-cs"/>
      </a:defRPr>
    </a:lvl1pPr>
    <a:lvl2pPr marL="457200" algn="l" rtl="0" fontAlgn="base">
      <a:spcBef>
        <a:spcPct val="0"/>
      </a:spcBef>
      <a:spcAft>
        <a:spcPct val="0"/>
      </a:spcAft>
      <a:defRPr kern="1200">
        <a:solidFill>
          <a:schemeClr val="tx1"/>
        </a:solidFill>
        <a:latin typeface="Trebuchet MS" pitchFamily="34" charset="0"/>
        <a:ea typeface="宋体" charset="-122"/>
        <a:cs typeface="+mn-cs"/>
      </a:defRPr>
    </a:lvl2pPr>
    <a:lvl3pPr marL="914400" algn="l" rtl="0" fontAlgn="base">
      <a:spcBef>
        <a:spcPct val="0"/>
      </a:spcBef>
      <a:spcAft>
        <a:spcPct val="0"/>
      </a:spcAft>
      <a:defRPr kern="1200">
        <a:solidFill>
          <a:schemeClr val="tx1"/>
        </a:solidFill>
        <a:latin typeface="Trebuchet MS" pitchFamily="34" charset="0"/>
        <a:ea typeface="宋体" charset="-122"/>
        <a:cs typeface="+mn-cs"/>
      </a:defRPr>
    </a:lvl3pPr>
    <a:lvl4pPr marL="1371600" algn="l" rtl="0" fontAlgn="base">
      <a:spcBef>
        <a:spcPct val="0"/>
      </a:spcBef>
      <a:spcAft>
        <a:spcPct val="0"/>
      </a:spcAft>
      <a:defRPr kern="1200">
        <a:solidFill>
          <a:schemeClr val="tx1"/>
        </a:solidFill>
        <a:latin typeface="Trebuchet MS" pitchFamily="34" charset="0"/>
        <a:ea typeface="宋体" charset="-122"/>
        <a:cs typeface="+mn-cs"/>
      </a:defRPr>
    </a:lvl4pPr>
    <a:lvl5pPr marL="1828800" algn="l" rtl="0" fontAlgn="base">
      <a:spcBef>
        <a:spcPct val="0"/>
      </a:spcBef>
      <a:spcAft>
        <a:spcPct val="0"/>
      </a:spcAft>
      <a:defRPr kern="1200">
        <a:solidFill>
          <a:schemeClr val="tx1"/>
        </a:solidFill>
        <a:latin typeface="Trebuchet MS" pitchFamily="34" charset="0"/>
        <a:ea typeface="宋体" charset="-122"/>
        <a:cs typeface="+mn-cs"/>
      </a:defRPr>
    </a:lvl5pPr>
    <a:lvl6pPr marL="2286000" algn="l" defTabSz="914400" rtl="0" eaLnBrk="1" latinLnBrk="0" hangingPunct="1">
      <a:defRPr kern="1200">
        <a:solidFill>
          <a:schemeClr val="tx1"/>
        </a:solidFill>
        <a:latin typeface="Trebuchet MS" pitchFamily="34" charset="0"/>
        <a:ea typeface="宋体" charset="-122"/>
        <a:cs typeface="+mn-cs"/>
      </a:defRPr>
    </a:lvl6pPr>
    <a:lvl7pPr marL="2743200" algn="l" defTabSz="914400" rtl="0" eaLnBrk="1" latinLnBrk="0" hangingPunct="1">
      <a:defRPr kern="1200">
        <a:solidFill>
          <a:schemeClr val="tx1"/>
        </a:solidFill>
        <a:latin typeface="Trebuchet MS" pitchFamily="34" charset="0"/>
        <a:ea typeface="宋体" charset="-122"/>
        <a:cs typeface="+mn-cs"/>
      </a:defRPr>
    </a:lvl7pPr>
    <a:lvl8pPr marL="3200400" algn="l" defTabSz="914400" rtl="0" eaLnBrk="1" latinLnBrk="0" hangingPunct="1">
      <a:defRPr kern="1200">
        <a:solidFill>
          <a:schemeClr val="tx1"/>
        </a:solidFill>
        <a:latin typeface="Trebuchet MS" pitchFamily="34" charset="0"/>
        <a:ea typeface="宋体" charset="-122"/>
        <a:cs typeface="+mn-cs"/>
      </a:defRPr>
    </a:lvl8pPr>
    <a:lvl9pPr marL="3657600" algn="l" defTabSz="914400" rtl="0" eaLnBrk="1" latinLnBrk="0" hangingPunct="1">
      <a:defRPr kern="1200">
        <a:solidFill>
          <a:schemeClr val="tx1"/>
        </a:solidFill>
        <a:latin typeface="Trebuchet MS" pitchFamily="34"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1752" y="404"/>
      </p:cViewPr>
      <p:guideLst>
        <p:guide orient="horz" pos="2880"/>
        <p:guide pos="215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6575" cy="511175"/>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4021138" y="0"/>
            <a:ext cx="3076575" cy="511175"/>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A8A68BBC-F817-4700-8AD8-47CDDDEE3D64}" type="datetimeFigureOut">
              <a:rPr lang="zh-CN" altLang="en-US"/>
            </a:fld>
            <a:endParaRPr lang="zh-CN" altLang="en-US"/>
          </a:p>
        </p:txBody>
      </p:sp>
      <p:sp>
        <p:nvSpPr>
          <p:cNvPr id="4" name="幻灯片图像占位符 3"/>
          <p:cNvSpPr>
            <a:spLocks noGrp="1" noRot="1" noChangeAspect="1"/>
          </p:cNvSpPr>
          <p:nvPr>
            <p:ph type="sldImg" idx="2"/>
          </p:nvPr>
        </p:nvSpPr>
        <p:spPr>
          <a:xfrm>
            <a:off x="2111375" y="768350"/>
            <a:ext cx="2876550" cy="3836988"/>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709613" y="4860925"/>
            <a:ext cx="5680075" cy="4605338"/>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4021138" y="9721850"/>
            <a:ext cx="3076575" cy="511175"/>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8DA96D9C-CED0-4E70-A113-401F41153823}"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幻灯片图像占位符 1"/>
          <p:cNvSpPr>
            <a:spLocks noGrp="1" noRot="1" noChangeAspect="1" noTextEdit="1"/>
          </p:cNvSpPr>
          <p:nvPr>
            <p:ph type="sldImg"/>
          </p:nvPr>
        </p:nvSpPr>
        <p:spPr bwMode="auto">
          <a:noFill/>
          <a:ln>
            <a:solidFill>
              <a:srgbClr val="000000"/>
            </a:solidFill>
            <a:miter lim="800000"/>
          </a:ln>
        </p:spPr>
      </p:sp>
      <p:sp>
        <p:nvSpPr>
          <p:cNvPr id="7171"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dirty="0" smtClean="0"/>
          </a:p>
        </p:txBody>
      </p:sp>
      <p:sp>
        <p:nvSpPr>
          <p:cNvPr id="7172"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D4DBA98F-DF88-432D-BB7B-B6F6A0D9AD6D}" type="slidenum">
              <a:rPr lang="zh-CN" altLang="en-US" smtClean="0"/>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Rectangle 10"/>
          <p:cNvSpPr/>
          <p:nvPr/>
        </p:nvSpPr>
        <p:spPr>
          <a:xfrm>
            <a:off x="0" y="5155893"/>
            <a:ext cx="6858000" cy="398810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6858000" cy="515589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105346" y="6736727"/>
            <a:ext cx="4227758" cy="117615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2" name="Title 1"/>
          <p:cNvSpPr>
            <a:spLocks noGrp="1"/>
          </p:cNvSpPr>
          <p:nvPr>
            <p:ph type="ctrTitle"/>
          </p:nvPr>
        </p:nvSpPr>
        <p:spPr>
          <a:xfrm>
            <a:off x="613186" y="4176388"/>
            <a:ext cx="5381513" cy="2390889"/>
          </a:xfrm>
          <a:effectLst/>
        </p:spPr>
        <p:txBody>
          <a:bodyPr/>
          <a:lstStyle>
            <a:lvl1pPr marL="640080" indent="-457200" algn="l">
              <a:defRPr sz="5400"/>
            </a:lvl1pPr>
          </a:lstStyle>
          <a:p>
            <a:r>
              <a:rPr lang="zh-CN" altLang="en-US" smtClean="0"/>
              <a:t>单击此处编辑母版标题样式</a:t>
            </a:r>
            <a:endParaRPr lang="en-US" dirty="0"/>
          </a:p>
        </p:txBody>
      </p:sp>
      <p:sp>
        <p:nvSpPr>
          <p:cNvPr id="8" name="Date Placeholder 3"/>
          <p:cNvSpPr>
            <a:spLocks noGrp="1"/>
          </p:cNvSpPr>
          <p:nvPr>
            <p:ph type="dt" sz="half" idx="10"/>
          </p:nvPr>
        </p:nvSpPr>
        <p:spPr/>
        <p:txBody>
          <a:bodyPr/>
          <a:lstStyle>
            <a:lvl1pPr>
              <a:defRPr/>
            </a:lvl1pPr>
          </a:lstStyle>
          <a:p>
            <a:pPr>
              <a:defRPr/>
            </a:pPr>
            <a:fld id="{F70892A2-5CB2-4148-B462-7523514A3BA1}"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1FE13C3F-50E1-4C71-863B-689CE7ED383D}"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428750" y="975359"/>
            <a:ext cx="4800600" cy="463296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85ED97AA-EAC1-472F-8679-DD55E376091F}"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20B24842-9578-49C3-B425-DF9A84D34691}"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9" y="502023"/>
            <a:ext cx="1543050" cy="6984452"/>
          </a:xfrm>
          <a:effectLst/>
        </p:spPr>
        <p:txBody>
          <a:bodyPr vert="eaVert"/>
          <a:lstStyle>
            <a:lvl1pPr algn="l">
              <a:defRPr/>
            </a:lvl1pP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2493085" y="975360"/>
            <a:ext cx="3621965" cy="652630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4EBB0A9B-40B7-4863-B79C-A9E7A8BD32C9}" type="datetimeFigureOut">
              <a:rPr lang="zh-CN" altLang="en-US"/>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44C72ADD-043E-453D-AF6E-F868472B80C8}"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10" name="Content Placeholder 9"/>
          <p:cNvSpPr>
            <a:spLocks noGrp="1"/>
          </p:cNvSpPr>
          <p:nvPr>
            <p:ph sz="quarter" idx="13"/>
          </p:nvPr>
        </p:nvSpPr>
        <p:spPr>
          <a:xfrm>
            <a:off x="857250" y="975360"/>
            <a:ext cx="4800600"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4"/>
          </p:nvPr>
        </p:nvSpPr>
        <p:spPr/>
        <p:txBody>
          <a:bodyPr/>
          <a:lstStyle>
            <a:lvl1pPr>
              <a:defRPr/>
            </a:lvl1pPr>
          </a:lstStyle>
          <a:p>
            <a:pPr>
              <a:defRPr/>
            </a:pPr>
            <a:fld id="{17E1C7DB-BC0B-42A6-83C2-A967CA7A2F32}" type="datetimeFigureOut">
              <a:rPr lang="zh-CN" altLang="en-US"/>
            </a:fld>
            <a:endParaRPr lang="zh-CN" altLang="en-US"/>
          </a:p>
        </p:txBody>
      </p:sp>
      <p:sp>
        <p:nvSpPr>
          <p:cNvPr id="5" name="Footer Placeholder 4"/>
          <p:cNvSpPr>
            <a:spLocks noGrp="1"/>
          </p:cNvSpPr>
          <p:nvPr>
            <p:ph type="ftr" sz="quarter" idx="15"/>
          </p:nvPr>
        </p:nvSpPr>
        <p:spPr/>
        <p:txBody>
          <a:bodyPr/>
          <a:lstStyle>
            <a:lvl1pPr>
              <a:defRPr/>
            </a:lvl1pPr>
          </a:lstStyle>
          <a:p>
            <a:pPr>
              <a:defRPr/>
            </a:pPr>
            <a:endParaRPr lang="zh-CN" altLang="en-US"/>
          </a:p>
        </p:txBody>
      </p:sp>
      <p:sp>
        <p:nvSpPr>
          <p:cNvPr id="6" name="Slide Number Placeholder 5"/>
          <p:cNvSpPr>
            <a:spLocks noGrp="1"/>
          </p:cNvSpPr>
          <p:nvPr>
            <p:ph type="sldNum" sz="quarter" idx="16"/>
          </p:nvPr>
        </p:nvSpPr>
        <p:spPr/>
        <p:txBody>
          <a:bodyPr/>
          <a:lstStyle>
            <a:lvl1pPr>
              <a:defRPr/>
            </a:lvl1pPr>
          </a:lstStyle>
          <a:p>
            <a:pPr>
              <a:defRPr/>
            </a:pPr>
            <a:fld id="{AD2C5DFF-69A0-48F3-903C-580A91D2246E}" type="slidenum">
              <a:rPr lang="zh-CN" altLang="en-US"/>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Rectangle 6"/>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524896" y="2896864"/>
            <a:ext cx="4475000" cy="3231128"/>
          </a:xfrm>
          <a:effectLst/>
        </p:spPr>
        <p:txBody>
          <a:bodyPr anchor="b"/>
          <a:lstStyle>
            <a:lvl1pPr algn="r">
              <a:defRPr sz="4600" b="1"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516828" y="6143348"/>
            <a:ext cx="4477871" cy="1113947"/>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8" name="Date Placeholder 3"/>
          <p:cNvSpPr>
            <a:spLocks noGrp="1"/>
          </p:cNvSpPr>
          <p:nvPr>
            <p:ph type="dt" sz="half" idx="10"/>
          </p:nvPr>
        </p:nvSpPr>
        <p:spPr/>
        <p:txBody>
          <a:bodyPr/>
          <a:lstStyle>
            <a:lvl1pPr>
              <a:defRPr/>
            </a:lvl1pPr>
          </a:lstStyle>
          <a:p>
            <a:pPr>
              <a:defRPr/>
            </a:pPr>
            <a:fld id="{958A15FB-00A1-430B-ADE6-F8CD4B05A87C}" type="datetimeFigureOut">
              <a:rPr lang="zh-CN" altLang="en-US"/>
            </a:fld>
            <a:endParaRPr lang="zh-CN" altLang="en-US"/>
          </a:p>
        </p:txBody>
      </p:sp>
      <p:sp>
        <p:nvSpPr>
          <p:cNvPr id="9" name="Footer Placeholder 4"/>
          <p:cNvSpPr>
            <a:spLocks noGrp="1"/>
          </p:cNvSpPr>
          <p:nvPr>
            <p:ph type="ftr" sz="quarter" idx="11"/>
          </p:nvPr>
        </p:nvSpPr>
        <p:spPr/>
        <p:txBody>
          <a:bodyPr/>
          <a:lstStyle>
            <a:lvl1pPr>
              <a:defRPr/>
            </a:lvl1pPr>
          </a:lstStyle>
          <a:p>
            <a:pPr>
              <a:defRPr/>
            </a:pPr>
            <a:endParaRPr lang="zh-CN" altLang="en-US"/>
          </a:p>
        </p:txBody>
      </p:sp>
      <p:sp>
        <p:nvSpPr>
          <p:cNvPr id="10" name="Slide Number Placeholder 5"/>
          <p:cNvSpPr>
            <a:spLocks noGrp="1"/>
          </p:cNvSpPr>
          <p:nvPr>
            <p:ph type="sldNum" sz="quarter" idx="12"/>
          </p:nvPr>
        </p:nvSpPr>
        <p:spPr/>
        <p:txBody>
          <a:bodyPr/>
          <a:lstStyle>
            <a:lvl1pPr>
              <a:defRPr/>
            </a:lvl1pPr>
          </a:lstStyle>
          <a:p>
            <a:pPr>
              <a:defRPr/>
            </a:pPr>
            <a:fld id="{FEFF13DF-3B24-4179-9F9A-109C688D0E31}"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857249" y="975359"/>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11" name="Content Placeholder 10"/>
          <p:cNvSpPr>
            <a:spLocks noGrp="1"/>
          </p:cNvSpPr>
          <p:nvPr>
            <p:ph sz="quarter" idx="14"/>
          </p:nvPr>
        </p:nvSpPr>
        <p:spPr>
          <a:xfrm>
            <a:off x="3483864" y="975360"/>
            <a:ext cx="2510028" cy="46329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5" name="Date Placeholder 3"/>
          <p:cNvSpPr>
            <a:spLocks noGrp="1"/>
          </p:cNvSpPr>
          <p:nvPr>
            <p:ph type="dt" sz="half" idx="15"/>
          </p:nvPr>
        </p:nvSpPr>
        <p:spPr/>
        <p:txBody>
          <a:bodyPr/>
          <a:lstStyle>
            <a:lvl1pPr>
              <a:defRPr/>
            </a:lvl1pPr>
          </a:lstStyle>
          <a:p>
            <a:pPr>
              <a:defRPr/>
            </a:pPr>
            <a:fld id="{AA7BE486-43D7-45D7-90FF-7B5287B1671F}" type="datetimeFigureOut">
              <a:rPr lang="zh-CN" altLang="en-US"/>
            </a:fld>
            <a:endParaRPr lang="zh-CN" altLang="en-US"/>
          </a:p>
        </p:txBody>
      </p:sp>
      <p:sp>
        <p:nvSpPr>
          <p:cNvPr id="6" name="Footer Placeholder 4"/>
          <p:cNvSpPr>
            <a:spLocks noGrp="1"/>
          </p:cNvSpPr>
          <p:nvPr>
            <p:ph type="ftr" sz="quarter" idx="16"/>
          </p:nvPr>
        </p:nvSpPr>
        <p:spPr/>
        <p:txBody>
          <a:bodyPr/>
          <a:lstStyle>
            <a:lvl1pPr>
              <a:defRPr/>
            </a:lvl1pPr>
          </a:lstStyle>
          <a:p>
            <a:pPr>
              <a:defRPr/>
            </a:pPr>
            <a:endParaRPr lang="zh-CN" altLang="en-US"/>
          </a:p>
        </p:txBody>
      </p:sp>
      <p:sp>
        <p:nvSpPr>
          <p:cNvPr id="7" name="Slide Number Placeholder 5"/>
          <p:cNvSpPr>
            <a:spLocks noGrp="1"/>
          </p:cNvSpPr>
          <p:nvPr>
            <p:ph type="sldNum" sz="quarter" idx="17"/>
          </p:nvPr>
        </p:nvSpPr>
        <p:spPr/>
        <p:txBody>
          <a:bodyPr/>
          <a:lstStyle>
            <a:lvl1pPr>
              <a:defRPr/>
            </a:lvl1pPr>
          </a:lstStyle>
          <a:p>
            <a:pPr>
              <a:defRPr/>
            </a:pPr>
            <a:fld id="{6A7D4CD5-7F3E-45DE-B2E4-98499BCD6DA7}"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57250"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867335" y="1867103"/>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3485477"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3483769" y="1865376"/>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7" name="Date Placeholder 3"/>
          <p:cNvSpPr>
            <a:spLocks noGrp="1"/>
          </p:cNvSpPr>
          <p:nvPr>
            <p:ph type="dt" sz="half" idx="10"/>
          </p:nvPr>
        </p:nvSpPr>
        <p:spPr/>
        <p:txBody>
          <a:bodyPr/>
          <a:lstStyle>
            <a:lvl1pPr>
              <a:defRPr/>
            </a:lvl1pPr>
          </a:lstStyle>
          <a:p>
            <a:pPr>
              <a:defRPr/>
            </a:pPr>
            <a:fld id="{9E339D1D-861E-48B8-AE60-54C95B5CA144}" type="datetimeFigureOut">
              <a:rPr lang="zh-CN" altLang="en-US"/>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1ED6688B-BFE4-4538-82BB-935780C0DDE0}"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1A59C937-E8AF-4136-A02A-27311BA8CDA0}" type="datetimeFigureOut">
              <a:rPr lang="zh-CN" altLang="en-US"/>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A02FEFDF-CBBA-42F4-8B7C-19F0E1DEC4F8}"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09F65-0E49-4CAB-993B-76BB7CF17C95}" type="datetimeFigureOut">
              <a:rPr lang="zh-CN" altLang="en-US"/>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0AD90EB1-24DD-49E7-BA87-AFE4A0CE1E6C}"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322" y="2946401"/>
            <a:ext cx="2727064" cy="1677991"/>
          </a:xfrm>
          <a:effectLst/>
        </p:spPr>
        <p:txBody>
          <a:bodyPr anchor="b"/>
          <a:lstStyle>
            <a:lvl1pPr marL="228600" indent="-228600" algn="l">
              <a:defRPr sz="2800" b="1">
                <a:effectLst/>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445137" y="975360"/>
            <a:ext cx="3012814" cy="6526307"/>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806824" y="4663736"/>
            <a:ext cx="2541495" cy="28526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3"/>
          <p:cNvSpPr>
            <a:spLocks noGrp="1"/>
          </p:cNvSpPr>
          <p:nvPr>
            <p:ph type="dt" sz="half" idx="10"/>
          </p:nvPr>
        </p:nvSpPr>
        <p:spPr/>
        <p:txBody>
          <a:bodyPr/>
          <a:lstStyle>
            <a:lvl1pPr>
              <a:defRPr/>
            </a:lvl1pPr>
          </a:lstStyle>
          <a:p>
            <a:pPr>
              <a:defRPr/>
            </a:pPr>
            <a:fld id="{0141A0D3-E49B-4183-98C9-E03CF70E7EC5}" type="datetimeFigureOut">
              <a:rPr lang="zh-CN" altLang="en-US"/>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3DDD2285-5C66-4B32-A59F-C8DEAB65209F}"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Rectangle 7"/>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3536950"/>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3356381" y="1524000"/>
            <a:ext cx="3086100" cy="4170408"/>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en-US" noProof="0" dirty="0"/>
          </a:p>
        </p:txBody>
      </p:sp>
      <p:sp>
        <p:nvSpPr>
          <p:cNvPr id="4" name="Text Placeholder 3"/>
          <p:cNvSpPr>
            <a:spLocks noGrp="1"/>
          </p:cNvSpPr>
          <p:nvPr>
            <p:ph type="body" sz="half" idx="2"/>
          </p:nvPr>
        </p:nvSpPr>
        <p:spPr>
          <a:xfrm>
            <a:off x="658415" y="1347315"/>
            <a:ext cx="2770586" cy="2884027"/>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2" name="Title 1"/>
          <p:cNvSpPr>
            <a:spLocks noGrp="1"/>
          </p:cNvSpPr>
          <p:nvPr>
            <p:ph type="title"/>
          </p:nvPr>
        </p:nvSpPr>
        <p:spPr>
          <a:xfrm>
            <a:off x="545451" y="5952561"/>
            <a:ext cx="4787654" cy="1524000"/>
          </a:xfrm>
        </p:spPr>
        <p:txBody>
          <a:bodyPr anchor="b"/>
          <a:lstStyle>
            <a:lvl1pPr algn="l">
              <a:defRPr sz="4600" b="1"/>
            </a:lvl1pPr>
          </a:lstStyle>
          <a:p>
            <a:r>
              <a:rPr lang="zh-CN" altLang="en-US" smtClean="0"/>
              <a:t>单击此处编辑母版标题样式</a:t>
            </a:r>
            <a:endParaRPr lang="en-US" dirty="0"/>
          </a:p>
        </p:txBody>
      </p:sp>
      <p:sp>
        <p:nvSpPr>
          <p:cNvPr id="9" name="Date Placeholder 4"/>
          <p:cNvSpPr>
            <a:spLocks noGrp="1"/>
          </p:cNvSpPr>
          <p:nvPr>
            <p:ph type="dt" sz="half" idx="10"/>
          </p:nvPr>
        </p:nvSpPr>
        <p:spPr/>
        <p:txBody>
          <a:bodyPr/>
          <a:lstStyle>
            <a:lvl1pPr>
              <a:defRPr/>
            </a:lvl1pPr>
          </a:lstStyle>
          <a:p>
            <a:pPr>
              <a:defRPr/>
            </a:pPr>
            <a:fld id="{D6514B71-4F92-4F67-B2E3-880DB26575AB}" type="datetimeFigureOut">
              <a:rPr lang="zh-CN" altLang="en-US"/>
            </a:fld>
            <a:endParaRPr lang="zh-CN" altLang="en-US"/>
          </a:p>
        </p:txBody>
      </p:sp>
      <p:sp>
        <p:nvSpPr>
          <p:cNvPr id="10" name="Footer Placeholder 5"/>
          <p:cNvSpPr>
            <a:spLocks noGrp="1"/>
          </p:cNvSpPr>
          <p:nvPr>
            <p:ph type="ftr" sz="quarter" idx="11"/>
          </p:nvPr>
        </p:nvSpPr>
        <p:spPr/>
        <p:txBody>
          <a:bodyPr/>
          <a:lstStyle>
            <a:lvl1pPr>
              <a:defRPr/>
            </a:lvl1pPr>
          </a:lstStyle>
          <a:p>
            <a:pPr>
              <a:defRPr/>
            </a:pPr>
            <a:endParaRPr lang="zh-CN" altLang="en-US"/>
          </a:p>
        </p:txBody>
      </p:sp>
      <p:sp>
        <p:nvSpPr>
          <p:cNvPr id="11" name="Slide Number Placeholder 6"/>
          <p:cNvSpPr>
            <a:spLocks noGrp="1"/>
          </p:cNvSpPr>
          <p:nvPr>
            <p:ph type="sldNum" sz="quarter" idx="12"/>
          </p:nvPr>
        </p:nvSpPr>
        <p:spPr/>
        <p:txBody>
          <a:bodyPr/>
          <a:lstStyle>
            <a:lvl1pPr>
              <a:defRPr/>
            </a:lvl1pPr>
          </a:lstStyle>
          <a:p>
            <a:pPr>
              <a:defRPr/>
            </a:pPr>
            <a:fld id="{90FEBF57-DA12-4D1B-A125-2F1078356433}"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6807200"/>
            <a:ext cx="6858000" cy="23368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6858000" cy="68072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5024438"/>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2133600"/>
            <a:ext cx="6858000" cy="68072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344613" y="5829300"/>
            <a:ext cx="4884737" cy="1524000"/>
          </a:xfrm>
          <a:prstGeom prst="rect">
            <a:avLst/>
          </a:prstGeom>
          <a:effectLst/>
        </p:spPr>
        <p:txBody>
          <a:bodyPr vert="horz" lIns="91440" tIns="45720" rIns="91440" bIns="45720" rtlCol="0" anchor="t" anchorCtr="0">
            <a:noAutofit/>
          </a:bodyPr>
          <a:lstStyle/>
          <a:p>
            <a:r>
              <a:rPr lang="zh-CN" altLang="en-US" smtClean="0"/>
              <a:t>单击此处编辑母版标题样式</a:t>
            </a:r>
            <a:endParaRPr lang="en-US" dirty="0"/>
          </a:p>
        </p:txBody>
      </p:sp>
      <p:sp>
        <p:nvSpPr>
          <p:cNvPr id="1037" name="Text Placeholder 2"/>
          <p:cNvSpPr>
            <a:spLocks noGrp="1"/>
          </p:cNvSpPr>
          <p:nvPr>
            <p:ph type="body" idx="1"/>
          </p:nvPr>
        </p:nvSpPr>
        <p:spPr bwMode="auto">
          <a:xfrm>
            <a:off x="857250" y="976313"/>
            <a:ext cx="4800600" cy="4632325"/>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smtClean="0"/>
          </a:p>
        </p:txBody>
      </p:sp>
      <p:sp>
        <p:nvSpPr>
          <p:cNvPr id="4" name="Date Placeholder 3"/>
          <p:cNvSpPr>
            <a:spLocks noGrp="1"/>
          </p:cNvSpPr>
          <p:nvPr>
            <p:ph type="dt" sz="half" idx="2"/>
          </p:nvPr>
        </p:nvSpPr>
        <p:spPr>
          <a:xfrm>
            <a:off x="4629150" y="8229600"/>
            <a:ext cx="1885950" cy="487363"/>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ea typeface="+mn-ea"/>
              </a:defRPr>
            </a:lvl1pPr>
          </a:lstStyle>
          <a:p>
            <a:pPr>
              <a:defRPr/>
            </a:pPr>
            <a:fld id="{7F183079-42FE-49EE-A676-0E11B7F61B10}" type="datetimeFigureOut">
              <a:rPr lang="zh-CN" altLang="en-US"/>
            </a:fld>
            <a:endParaRPr lang="zh-CN" altLang="en-US"/>
          </a:p>
        </p:txBody>
      </p:sp>
      <p:sp>
        <p:nvSpPr>
          <p:cNvPr id="5" name="Footer Placeholder 4"/>
          <p:cNvSpPr>
            <a:spLocks noGrp="1"/>
          </p:cNvSpPr>
          <p:nvPr>
            <p:ph type="ftr" sz="quarter" idx="3"/>
          </p:nvPr>
        </p:nvSpPr>
        <p:spPr>
          <a:xfrm>
            <a:off x="342900" y="8229600"/>
            <a:ext cx="2514600" cy="487363"/>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ea typeface="+mn-ea"/>
              </a:defRPr>
            </a:lvl1pPr>
          </a:lstStyle>
          <a:p>
            <a:pPr>
              <a:defRPr/>
            </a:pPr>
            <a:endParaRPr lang="zh-CN" altLang="en-US"/>
          </a:p>
        </p:txBody>
      </p:sp>
      <p:sp>
        <p:nvSpPr>
          <p:cNvPr id="6" name="Slide Number Placeholder 5"/>
          <p:cNvSpPr>
            <a:spLocks noGrp="1"/>
          </p:cNvSpPr>
          <p:nvPr>
            <p:ph type="sldNum" sz="quarter" idx="4"/>
          </p:nvPr>
        </p:nvSpPr>
        <p:spPr>
          <a:xfrm>
            <a:off x="2857500" y="8229600"/>
            <a:ext cx="1371600" cy="487363"/>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ea typeface="+mn-ea"/>
              </a:defRPr>
            </a:lvl1pPr>
          </a:lstStyle>
          <a:p>
            <a:pPr>
              <a:defRPr/>
            </a:pPr>
            <a:fld id="{3F089877-D325-4E29-B390-B7E3CF37FCF1}"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319405" indent="-319405"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2pPr>
      <a:lvl3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3pPr>
      <a:lvl4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4pPr>
      <a:lvl5pPr marL="319405" indent="-319405"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ea typeface="方正姚体"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8005" indent="-182880"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880" algn="l" rtl="0" eaLnBrk="0" fontAlgn="base" hangingPunct="0">
        <a:spcBef>
          <a:spcPct val="20000"/>
        </a:spcBef>
        <a:spcAft>
          <a:spcPts val="300"/>
        </a:spcAft>
        <a:buClr>
          <a:srgbClr val="C3260C"/>
        </a:buClr>
        <a:buSzPct val="130000"/>
        <a:buFont typeface="Georgia" pitchFamily="18" charset="0"/>
        <a:buChar char="*"/>
        <a:defRPr sz="2400" kern="1200">
          <a:solidFill>
            <a:srgbClr val="404040"/>
          </a:solidFill>
          <a:latin typeface="+mn-lt"/>
          <a:ea typeface="+mn-ea"/>
          <a:cs typeface="+mn-cs"/>
        </a:defRPr>
      </a:lvl3pPr>
      <a:lvl4pPr marL="1097280" indent="-182880"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380" indent="-182880"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33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625"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68313"/>
            <a:ext cx="6858000" cy="579120"/>
          </a:xfrm>
          <a:prstGeom prst="rect">
            <a:avLst/>
          </a:prstGeom>
          <a:noFill/>
        </p:spPr>
        <p:txBody>
          <a:bodyPr>
            <a:spAutoFit/>
          </a:bodyPr>
          <a:lstStyle/>
          <a:p>
            <a:pPr algn="ctr" fontAlgn="auto">
              <a:spcBef>
                <a:spcPts val="0"/>
              </a:spcBef>
              <a:spcAft>
                <a:spcPts val="0"/>
              </a:spcAft>
              <a:defRPr/>
            </a:pPr>
            <a:r>
              <a:rPr lang="zh-CN" altLang="zh-CN" sz="3200" b="1" kern="800" spc="-200" dirty="0">
                <a:solidFill>
                  <a:schemeClr val="accent5"/>
                </a:solidFill>
                <a:latin typeface="+mn-lt"/>
                <a:ea typeface="+mn-ea"/>
              </a:rPr>
              <a:t>化工</a:t>
            </a:r>
            <a:r>
              <a:rPr lang="zh-CN" altLang="en-US" sz="3200" b="1" kern="800" spc="-200" dirty="0" smtClean="0">
                <a:solidFill>
                  <a:schemeClr val="accent5"/>
                </a:solidFill>
                <a:latin typeface="+mn-lt"/>
                <a:ea typeface="+mn-ea"/>
              </a:rPr>
              <a:t>学院</a:t>
            </a:r>
            <a:r>
              <a:rPr lang="zh-CN" altLang="zh-CN" sz="3200" b="1" kern="800" spc="-200" dirty="0" smtClean="0">
                <a:solidFill>
                  <a:schemeClr val="accent5"/>
                </a:solidFill>
                <a:latin typeface="+mn-lt"/>
                <a:ea typeface="+mn-ea"/>
              </a:rPr>
              <a:t>第七届国际</a:t>
            </a:r>
            <a:r>
              <a:rPr lang="zh-CN" altLang="zh-CN" sz="3200" b="1" kern="800" spc="-200" dirty="0">
                <a:solidFill>
                  <a:schemeClr val="accent5"/>
                </a:solidFill>
                <a:latin typeface="+mn-lt"/>
                <a:ea typeface="+mn-ea"/>
              </a:rPr>
              <a:t>交流月系列讲座</a:t>
            </a:r>
            <a:endParaRPr lang="zh-CN" altLang="en-US" sz="3200" kern="800" spc="-200" dirty="0">
              <a:solidFill>
                <a:schemeClr val="accent5"/>
              </a:solidFill>
              <a:latin typeface="+mn-lt"/>
              <a:ea typeface="+mn-ea"/>
            </a:endParaRPr>
          </a:p>
        </p:txBody>
      </p:sp>
      <p:sp>
        <p:nvSpPr>
          <p:cNvPr id="5123" name="TextBox 5"/>
          <p:cNvSpPr txBox="1">
            <a:spLocks noChangeArrowheads="1"/>
          </p:cNvSpPr>
          <p:nvPr/>
        </p:nvSpPr>
        <p:spPr bwMode="auto">
          <a:xfrm>
            <a:off x="2277110" y="1043608"/>
            <a:ext cx="3937000" cy="670560"/>
          </a:xfrm>
          <a:prstGeom prst="rect">
            <a:avLst/>
          </a:prstGeom>
          <a:noFill/>
          <a:ln w="9525">
            <a:noFill/>
            <a:miter lim="800000"/>
          </a:ln>
        </p:spPr>
        <p:txBody>
          <a:bodyPr>
            <a:spAutoFit/>
          </a:bodyPr>
          <a:lstStyle/>
          <a:p>
            <a:pPr algn="ctr"/>
            <a:r>
              <a:rPr lang="en-US" altLang="zh-CN" sz="1400" b="1">
                <a:solidFill>
                  <a:srgbClr val="002060"/>
                </a:solidFill>
                <a:latin typeface="Times New Roman" pitchFamily="18" charset="0"/>
                <a:ea typeface="方正姚体" pitchFamily="2" charset="-122"/>
                <a:cs typeface="Times New Roman" pitchFamily="18" charset="0"/>
              </a:rPr>
              <a:t>Prof. Julie Kornfield</a:t>
            </a:r>
            <a:endParaRPr lang="en-US" altLang="zh-CN" sz="1400" b="1">
              <a:solidFill>
                <a:srgbClr val="002060"/>
              </a:solidFill>
              <a:latin typeface="Times New Roman" pitchFamily="18" charset="0"/>
              <a:ea typeface="方正姚体" pitchFamily="2" charset="-122"/>
              <a:cs typeface="Times New Roman" pitchFamily="18" charset="0"/>
            </a:endParaRPr>
          </a:p>
          <a:p>
            <a:pPr algn="ctr"/>
            <a:r>
              <a:rPr lang="en-US" altLang="zh-CN" sz="1200" b="1">
                <a:solidFill>
                  <a:srgbClr val="002060"/>
                </a:solidFill>
                <a:latin typeface="Times New Roman" pitchFamily="18" charset="0"/>
                <a:ea typeface="方正姚体" pitchFamily="2" charset="-122"/>
                <a:cs typeface="Times New Roman" pitchFamily="18" charset="0"/>
              </a:rPr>
              <a:t>Division of Chemistry and Chemical Engineering</a:t>
            </a:r>
            <a:endParaRPr lang="en-US" altLang="zh-CN" sz="1200" b="1">
              <a:solidFill>
                <a:srgbClr val="002060"/>
              </a:solidFill>
              <a:latin typeface="Times New Roman" pitchFamily="18" charset="0"/>
              <a:ea typeface="方正姚体" pitchFamily="2" charset="-122"/>
              <a:cs typeface="Times New Roman" pitchFamily="18" charset="0"/>
            </a:endParaRPr>
          </a:p>
          <a:p>
            <a:pPr algn="ctr"/>
            <a:r>
              <a:rPr lang="en-US" altLang="zh-CN" sz="1200" b="1">
                <a:solidFill>
                  <a:srgbClr val="002060"/>
                </a:solidFill>
                <a:latin typeface="Times New Roman" pitchFamily="18" charset="0"/>
                <a:ea typeface="方正姚体" pitchFamily="2" charset="-122"/>
                <a:cs typeface="Times New Roman" pitchFamily="18" charset="0"/>
              </a:rPr>
              <a:t>California Institute of Technology</a:t>
            </a:r>
            <a:endParaRPr lang="en-US" altLang="zh-CN" sz="1200" b="1">
              <a:solidFill>
                <a:srgbClr val="002060"/>
              </a:solidFill>
              <a:latin typeface="Times New Roman" pitchFamily="18" charset="0"/>
              <a:ea typeface="方正姚体" pitchFamily="2" charset="-122"/>
              <a:cs typeface="Times New Roman" pitchFamily="18" charset="0"/>
            </a:endParaRPr>
          </a:p>
        </p:txBody>
      </p:sp>
      <p:sp>
        <p:nvSpPr>
          <p:cNvPr id="5124" name="TextBox 9"/>
          <p:cNvSpPr txBox="1">
            <a:spLocks noChangeArrowheads="1"/>
          </p:cNvSpPr>
          <p:nvPr/>
        </p:nvSpPr>
        <p:spPr bwMode="auto">
          <a:xfrm>
            <a:off x="1904410" y="1652032"/>
            <a:ext cx="4963750" cy="1631216"/>
          </a:xfrm>
          <a:prstGeom prst="rect">
            <a:avLst/>
          </a:prstGeom>
          <a:noFill/>
          <a:ln w="9525">
            <a:noFill/>
            <a:miter lim="800000"/>
          </a:ln>
        </p:spPr>
        <p:txBody>
          <a:bodyPr wrap="square">
            <a:spAutoFit/>
          </a:bodyPr>
          <a:lstStyle/>
          <a:p>
            <a:pPr algn="just"/>
            <a:r>
              <a:rPr lang="en-US" altLang="zh-CN" sz="1000" dirty="0">
                <a:latin typeface="Times New Roman" pitchFamily="18" charset="0"/>
                <a:ea typeface="方正姚体" pitchFamily="2" charset="-122"/>
                <a:cs typeface="Times New Roman" pitchFamily="18" charset="0"/>
              </a:rPr>
              <a:t>Dr. </a:t>
            </a:r>
            <a:r>
              <a:rPr lang="en-US" altLang="zh-CN" sz="1000" dirty="0">
                <a:solidFill>
                  <a:srgbClr val="002060"/>
                </a:solidFill>
                <a:latin typeface="Times New Roman" pitchFamily="18" charset="0"/>
                <a:ea typeface="方正姚体" pitchFamily="2" charset="-122"/>
                <a:cs typeface="Times New Roman" pitchFamily="18" charset="0"/>
                <a:sym typeface="+mn-ea"/>
              </a:rPr>
              <a:t>Julie </a:t>
            </a:r>
            <a:r>
              <a:rPr lang="en-US" altLang="zh-CN" sz="1000" dirty="0" err="1" smtClean="0">
                <a:solidFill>
                  <a:srgbClr val="002060"/>
                </a:solidFill>
                <a:latin typeface="Times New Roman" pitchFamily="18" charset="0"/>
                <a:ea typeface="方正姚体" pitchFamily="2" charset="-122"/>
                <a:cs typeface="Times New Roman" pitchFamily="18" charset="0"/>
                <a:sym typeface="+mn-ea"/>
              </a:rPr>
              <a:t>Kornfield</a:t>
            </a:r>
            <a:r>
              <a:rPr lang="en-US" altLang="zh-CN" sz="1000" dirty="0" smtClean="0">
                <a:latin typeface="Times New Roman" pitchFamily="18" charset="0"/>
                <a:ea typeface="方正姚体" pitchFamily="2" charset="-122"/>
                <a:cs typeface="Times New Roman" pitchFamily="18" charset="0"/>
              </a:rPr>
              <a:t>– </a:t>
            </a:r>
            <a:r>
              <a:rPr lang="en-US" altLang="zh-CN" sz="1000" dirty="0">
                <a:latin typeface="Times New Roman" pitchFamily="18" charset="0"/>
                <a:ea typeface="方正姚体" pitchFamily="2" charset="-122"/>
                <a:cs typeface="Times New Roman" pitchFamily="18" charset="0"/>
              </a:rPr>
              <a:t>Professor of </a:t>
            </a:r>
            <a:r>
              <a:rPr lang="en-US" altLang="zh-CN" sz="1000" dirty="0" smtClean="0">
                <a:latin typeface="Times New Roman" pitchFamily="18" charset="0"/>
                <a:ea typeface="方正姚体" pitchFamily="2" charset="-122"/>
                <a:cs typeface="Times New Roman" pitchFamily="18" charset="0"/>
              </a:rPr>
              <a:t>Chemical </a:t>
            </a:r>
            <a:r>
              <a:rPr lang="en-US" altLang="zh-CN" sz="1000" dirty="0">
                <a:latin typeface="Times New Roman" pitchFamily="18" charset="0"/>
                <a:ea typeface="方正姚体" pitchFamily="2" charset="-122"/>
                <a:cs typeface="Times New Roman" pitchFamily="18" charset="0"/>
              </a:rPr>
              <a:t>Engineering at California Institute of Technology is an expert in polymer physics, including the physical properties of ocular tissues (cornea, sclera, vitreous). She has won numerous awards, including the Dillon Medal of the American Physical Society, and is a Fellow of the American Association for the Advancement of Science.  She is a co-founder of Calhoun Vision and led the development of the material now used to make intraocular lens implants that can be adjusted non-invasively after implantation.  Her research on the cornea of the eye includes in vitro studies of guided tissue regeneration and therapeutic crosslinking with very low toxicity.  Her current research includes studies of liquid-crystalline elastomers, bottlebrush polymers, flow-induced crystallization of polymers and associative polymers for improved safety and performance of fuels.</a:t>
            </a:r>
            <a:endParaRPr lang="en-US" altLang="zh-CN" sz="1000" dirty="0">
              <a:latin typeface="Times New Roman" pitchFamily="18" charset="0"/>
              <a:ea typeface="方正姚体" pitchFamily="2" charset="-122"/>
              <a:cs typeface="Times New Roman" pitchFamily="18" charset="0"/>
            </a:endParaRPr>
          </a:p>
        </p:txBody>
      </p:sp>
      <p:sp>
        <p:nvSpPr>
          <p:cNvPr id="13" name="矩形 12"/>
          <p:cNvSpPr/>
          <p:nvPr/>
        </p:nvSpPr>
        <p:spPr>
          <a:xfrm>
            <a:off x="10160" y="3257543"/>
            <a:ext cx="6858000" cy="460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5126" name="TextBox 17"/>
          <p:cNvSpPr txBox="1">
            <a:spLocks noChangeArrowheads="1"/>
          </p:cNvSpPr>
          <p:nvPr/>
        </p:nvSpPr>
        <p:spPr bwMode="auto">
          <a:xfrm>
            <a:off x="1576070" y="7725964"/>
            <a:ext cx="5094288" cy="1016000"/>
          </a:xfrm>
          <a:prstGeom prst="rect">
            <a:avLst/>
          </a:prstGeom>
          <a:noFill/>
          <a:ln w="9525">
            <a:noFill/>
            <a:miter lim="800000"/>
          </a:ln>
        </p:spPr>
        <p:txBody>
          <a:bodyPr>
            <a:spAutoFit/>
          </a:bodyPr>
          <a:lstStyle/>
          <a:p>
            <a:pPr algn="ctr"/>
            <a:endParaRPr lang="en-US" altLang="zh-CN" sz="1500" b="1" dirty="0">
              <a:latin typeface="Times New Roman" pitchFamily="18" charset="0"/>
              <a:ea typeface="方正姚体" pitchFamily="2" charset="-122"/>
              <a:cs typeface="Times New Roman" pitchFamily="18" charset="0"/>
            </a:endParaRPr>
          </a:p>
          <a:p>
            <a:pPr algn="ctr"/>
            <a:r>
              <a:rPr lang="zh-CN" altLang="en-US" sz="1500" b="1" dirty="0">
                <a:latin typeface="Times New Roman" pitchFamily="18" charset="0"/>
                <a:ea typeface="方正姚体" pitchFamily="2" charset="-122"/>
                <a:cs typeface="Times New Roman" pitchFamily="18" charset="0"/>
              </a:rPr>
              <a:t>邀请人：王文俊</a:t>
            </a:r>
            <a:endParaRPr lang="zh-CN" altLang="zh-CN" sz="1500" dirty="0">
              <a:latin typeface="Times New Roman" pitchFamily="18" charset="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化学工程与</a:t>
            </a:r>
            <a:r>
              <a:rPr lang="zh-CN" altLang="zh-CN" sz="1500" b="1" dirty="0" smtClean="0">
                <a:ea typeface="方正姚体" pitchFamily="2" charset="-122"/>
                <a:cs typeface="Times New Roman" pitchFamily="18" charset="0"/>
              </a:rPr>
              <a:t>生物工程学</a:t>
            </a:r>
            <a:r>
              <a:rPr lang="zh-CN" altLang="en-US" sz="1500" b="1" dirty="0" smtClean="0">
                <a:ea typeface="方正姚体" pitchFamily="2" charset="-122"/>
                <a:cs typeface="Times New Roman" pitchFamily="18" charset="0"/>
              </a:rPr>
              <a:t>院</a:t>
            </a:r>
            <a:r>
              <a:rPr lang="zh-CN" altLang="zh-CN" sz="1500" b="1" dirty="0" smtClean="0">
                <a:ea typeface="方正姚体" pitchFamily="2" charset="-122"/>
                <a:cs typeface="Times New Roman" pitchFamily="18" charset="0"/>
              </a:rPr>
              <a:t> </a:t>
            </a:r>
            <a:endParaRPr lang="zh-CN" altLang="zh-CN" sz="1500" dirty="0">
              <a:ea typeface="方正姚体" pitchFamily="2" charset="-122"/>
              <a:cs typeface="Times New Roman" pitchFamily="18" charset="0"/>
            </a:endParaRPr>
          </a:p>
          <a:p>
            <a:pPr algn="ctr"/>
            <a:r>
              <a:rPr lang="zh-CN" altLang="zh-CN" sz="1500" b="1" dirty="0">
                <a:ea typeface="方正姚体" pitchFamily="2" charset="-122"/>
                <a:cs typeface="Times New Roman" pitchFamily="18" charset="0"/>
              </a:rPr>
              <a:t>化学工程联合国家重点实验室（浙江大学）</a:t>
            </a:r>
            <a:endParaRPr lang="zh-CN" altLang="en-US" sz="1500" dirty="0">
              <a:ea typeface="方正姚体" pitchFamily="2" charset="-122"/>
              <a:cs typeface="Times New Roman" pitchFamily="18" charset="0"/>
            </a:endParaRPr>
          </a:p>
        </p:txBody>
      </p:sp>
      <p:sp>
        <p:nvSpPr>
          <p:cNvPr id="5128" name="TextBox 2"/>
          <p:cNvSpPr txBox="1">
            <a:spLocks noChangeArrowheads="1"/>
          </p:cNvSpPr>
          <p:nvPr/>
        </p:nvSpPr>
        <p:spPr bwMode="auto">
          <a:xfrm>
            <a:off x="63183" y="3286428"/>
            <a:ext cx="6607175" cy="396240"/>
          </a:xfrm>
          <a:prstGeom prst="rect">
            <a:avLst/>
          </a:prstGeom>
          <a:noFill/>
          <a:ln w="9525">
            <a:noFill/>
            <a:miter lim="800000"/>
          </a:ln>
        </p:spPr>
        <p:txBody>
          <a:bodyPr wrap="square">
            <a:spAutoFit/>
          </a:bodyPr>
          <a:lstStyle/>
          <a:p>
            <a:r>
              <a:rPr lang="en-US" altLang="zh-CN" sz="1000" b="1" dirty="0" smtClean="0">
                <a:solidFill>
                  <a:srgbClr val="C00000"/>
                </a:solidFill>
                <a:latin typeface="Times New Roman" pitchFamily="18" charset="0"/>
                <a:ea typeface="方正姚体" pitchFamily="2" charset="-122"/>
                <a:cs typeface="Times New Roman" pitchFamily="18" charset="0"/>
              </a:rPr>
              <a:t>June 20</a:t>
            </a:r>
            <a:r>
              <a:rPr lang="en-US" altLang="zh-CN" sz="1000" b="1" baseline="30000" dirty="0" smtClean="0">
                <a:solidFill>
                  <a:srgbClr val="C00000"/>
                </a:solidFill>
                <a:latin typeface="Times New Roman" pitchFamily="18" charset="0"/>
                <a:cs typeface="Times New Roman" pitchFamily="18" charset="0"/>
                <a:sym typeface="+mn-ea"/>
              </a:rPr>
              <a:t>th</a:t>
            </a:r>
            <a:r>
              <a:rPr lang="en-US" altLang="zh-CN" sz="1000" b="1" dirty="0" smtClean="0">
                <a:solidFill>
                  <a:srgbClr val="C00000"/>
                </a:solidFill>
                <a:latin typeface="Times New Roman" pitchFamily="18" charset="0"/>
                <a:ea typeface="方正姚体" pitchFamily="2" charset="-122"/>
                <a:cs typeface="Times New Roman" pitchFamily="18" charset="0"/>
              </a:rPr>
              <a:t>, 2016 </a:t>
            </a:r>
            <a:r>
              <a:rPr lang="en-US" altLang="zh-CN" sz="1000" b="1" dirty="0">
                <a:solidFill>
                  <a:srgbClr val="C00000"/>
                </a:solidFill>
                <a:latin typeface="Times New Roman" pitchFamily="18" charset="0"/>
                <a:ea typeface="方正姚体" pitchFamily="2" charset="-122"/>
                <a:cs typeface="Times New Roman" pitchFamily="18" charset="0"/>
              </a:rPr>
              <a:t>	    </a:t>
            </a:r>
            <a:r>
              <a:rPr lang="en-US" altLang="zh-CN" sz="1000" b="1" dirty="0">
                <a:solidFill>
                  <a:srgbClr val="C00000"/>
                </a:solidFill>
                <a:latin typeface="Times New Roman" pitchFamily="18" charset="0"/>
                <a:ea typeface="方正姚体" pitchFamily="2" charset="-122"/>
                <a:cs typeface="Times New Roman" pitchFamily="18" charset="0"/>
                <a:sym typeface="+mn-ea"/>
              </a:rPr>
              <a:t>   </a:t>
            </a:r>
            <a:r>
              <a:rPr lang="en-US" altLang="zh-CN" sz="1000" b="1" dirty="0" smtClean="0">
                <a:solidFill>
                  <a:srgbClr val="C00000"/>
                </a:solidFill>
                <a:latin typeface="Times New Roman" pitchFamily="18" charset="0"/>
                <a:ea typeface="方正姚体" pitchFamily="2" charset="-122"/>
                <a:cs typeface="Times New Roman" pitchFamily="18" charset="0"/>
                <a:sym typeface="+mn-ea"/>
              </a:rPr>
              <a:t>	</a:t>
            </a:r>
            <a:r>
              <a:rPr lang="en-US" altLang="zh-CN" sz="1000" b="1" smtClean="0">
                <a:solidFill>
                  <a:srgbClr val="C00000"/>
                </a:solidFill>
                <a:latin typeface="Times New Roman" pitchFamily="18" charset="0"/>
                <a:ea typeface="方正姚体" pitchFamily="2" charset="-122"/>
                <a:cs typeface="Times New Roman" pitchFamily="18" charset="0"/>
                <a:sym typeface="+mn-ea"/>
              </a:rPr>
              <a:t>	7:00  </a:t>
            </a:r>
            <a:r>
              <a:rPr lang="en-US" altLang="zh-CN" sz="1000" b="1">
                <a:solidFill>
                  <a:srgbClr val="C00000"/>
                </a:solidFill>
                <a:latin typeface="Times New Roman" pitchFamily="18" charset="0"/>
                <a:ea typeface="方正姚体" pitchFamily="2" charset="-122"/>
                <a:cs typeface="Times New Roman" pitchFamily="18" charset="0"/>
                <a:sym typeface="+mn-ea"/>
              </a:rPr>
              <a:t>- </a:t>
            </a:r>
            <a:r>
              <a:rPr lang="en-US" altLang="zh-CN" sz="1000" b="1" smtClean="0">
                <a:solidFill>
                  <a:srgbClr val="C00000"/>
                </a:solidFill>
                <a:latin typeface="Times New Roman" pitchFamily="18" charset="0"/>
                <a:ea typeface="方正姚体" pitchFamily="2" charset="-122"/>
                <a:cs typeface="Times New Roman" pitchFamily="18" charset="0"/>
                <a:sym typeface="+mn-ea"/>
              </a:rPr>
              <a:t>9:00 </a:t>
            </a:r>
            <a:r>
              <a:rPr lang="en-US" altLang="zh-CN" sz="1000" b="1" dirty="0">
                <a:solidFill>
                  <a:srgbClr val="C00000"/>
                </a:solidFill>
                <a:latin typeface="Times New Roman" pitchFamily="18" charset="0"/>
                <a:ea typeface="方正姚体" pitchFamily="2" charset="-122"/>
                <a:cs typeface="Times New Roman" pitchFamily="18" charset="0"/>
                <a:sym typeface="+mn-ea"/>
              </a:rPr>
              <a:t>pm</a:t>
            </a:r>
            <a:r>
              <a:rPr lang="en-US" altLang="zh-CN" sz="1000" b="1" dirty="0">
                <a:solidFill>
                  <a:srgbClr val="C00000"/>
                </a:solidFill>
                <a:latin typeface="Times New Roman" pitchFamily="18" charset="0"/>
                <a:ea typeface="方正姚体" pitchFamily="2" charset="-122"/>
                <a:cs typeface="Times New Roman" pitchFamily="18" charset="0"/>
              </a:rPr>
              <a:t> 	                 </a:t>
            </a:r>
            <a:r>
              <a:rPr lang="en-US" altLang="zh-CN" sz="1000" b="1" dirty="0">
                <a:solidFill>
                  <a:srgbClr val="C00000"/>
                </a:solidFill>
                <a:latin typeface="Times New Roman" pitchFamily="18" charset="0"/>
                <a:ea typeface="方正姚体" pitchFamily="2" charset="-122"/>
                <a:cs typeface="Times New Roman" pitchFamily="18" charset="0"/>
                <a:sym typeface="+mn-ea"/>
              </a:rPr>
              <a:t>Room 5</a:t>
            </a:r>
            <a:r>
              <a:rPr lang="en-US" altLang="zh-CN" sz="1000" b="1" dirty="0" smtClean="0">
                <a:solidFill>
                  <a:srgbClr val="C00000"/>
                </a:solidFill>
                <a:latin typeface="Times New Roman" pitchFamily="18" charset="0"/>
                <a:ea typeface="方正姚体" pitchFamily="2" charset="-122"/>
                <a:cs typeface="Times New Roman" pitchFamily="18" charset="0"/>
                <a:sym typeface="+mn-ea"/>
              </a:rPr>
              <a:t>02 </a:t>
            </a:r>
            <a:r>
              <a:rPr lang="en-US" altLang="zh-CN" sz="1000" b="1" dirty="0">
                <a:solidFill>
                  <a:srgbClr val="C00000"/>
                </a:solidFill>
                <a:latin typeface="Times New Roman" pitchFamily="18" charset="0"/>
                <a:ea typeface="方正姚体" pitchFamily="2" charset="-122"/>
                <a:cs typeface="Times New Roman" pitchFamily="18" charset="0"/>
                <a:sym typeface="+mn-ea"/>
              </a:rPr>
              <a:t>- Building 7</a:t>
            </a:r>
            <a:r>
              <a:rPr lang="en-US" altLang="zh-CN" sz="1000" b="1" dirty="0" smtClean="0">
                <a:solidFill>
                  <a:srgbClr val="C00000"/>
                </a:solidFill>
                <a:latin typeface="Times New Roman" pitchFamily="18" charset="0"/>
                <a:ea typeface="方正姚体" pitchFamily="2" charset="-122"/>
                <a:cs typeface="Times New Roman" pitchFamily="18" charset="0"/>
                <a:sym typeface="+mn-ea"/>
              </a:rPr>
              <a:t> </a:t>
            </a:r>
            <a:r>
              <a:rPr lang="en-US" altLang="zh-CN" sz="1000" b="1" dirty="0" smtClean="0">
                <a:solidFill>
                  <a:srgbClr val="C00000"/>
                </a:solidFill>
                <a:latin typeface="Times New Roman" pitchFamily="18" charset="0"/>
                <a:ea typeface="方正姚体" pitchFamily="2" charset="-122"/>
                <a:cs typeface="Times New Roman" pitchFamily="18" charset="0"/>
              </a:rPr>
              <a:t>               </a:t>
            </a:r>
            <a:r>
              <a:rPr lang="en-US" altLang="zh-CN" sz="1000" b="1" dirty="0">
                <a:solidFill>
                  <a:srgbClr val="C00000"/>
                </a:solidFill>
                <a:latin typeface="Times New Roman" pitchFamily="18" charset="0"/>
                <a:ea typeface="方正姚体" pitchFamily="2" charset="-122"/>
                <a:cs typeface="Times New Roman" pitchFamily="18" charset="0"/>
              </a:rPr>
              <a:t>	</a:t>
            </a:r>
            <a:endParaRPr lang="en-US" altLang="zh-CN" sz="1000" b="1" dirty="0">
              <a:solidFill>
                <a:srgbClr val="C00000"/>
              </a:solidFill>
              <a:latin typeface="Times New Roman" pitchFamily="18" charset="0"/>
              <a:ea typeface="方正姚体" pitchFamily="2" charset="-122"/>
              <a:cs typeface="Times New Roman" pitchFamily="18" charset="0"/>
            </a:endParaRPr>
          </a:p>
          <a:p>
            <a:r>
              <a:rPr lang="en-US" altLang="zh-CN" sz="1000" b="1" dirty="0" smtClean="0">
                <a:solidFill>
                  <a:srgbClr val="C00000"/>
                </a:solidFill>
                <a:latin typeface="Times New Roman" pitchFamily="18" charset="0"/>
                <a:ea typeface="方正姚体" pitchFamily="2" charset="-122"/>
                <a:cs typeface="Times New Roman" pitchFamily="18" charset="0"/>
              </a:rPr>
              <a:t>Lecture 1: Helping </a:t>
            </a:r>
            <a:r>
              <a:rPr lang="en-US" altLang="zh-CN" sz="1000" b="1" dirty="0">
                <a:solidFill>
                  <a:srgbClr val="C00000"/>
                </a:solidFill>
                <a:latin typeface="Times New Roman" pitchFamily="18" charset="0"/>
                <a:ea typeface="方正姚体" pitchFamily="2" charset="-122"/>
                <a:cs typeface="Times New Roman" pitchFamily="18" charset="0"/>
              </a:rPr>
              <a:t>the Corneal Stroma Stay in Shape</a:t>
            </a:r>
            <a:endParaRPr lang="en-US" altLang="zh-CN" sz="1000" b="1" dirty="0">
              <a:solidFill>
                <a:srgbClr val="C00000"/>
              </a:solidFill>
              <a:latin typeface="Times New Roman" pitchFamily="18" charset="0"/>
              <a:ea typeface="方正姚体" pitchFamily="2" charset="-122"/>
              <a:cs typeface="Times New Roman" pitchFamily="18" charset="0"/>
            </a:endParaRPr>
          </a:p>
        </p:txBody>
      </p:sp>
      <p:sp>
        <p:nvSpPr>
          <p:cNvPr id="5129" name="TextBox 7"/>
          <p:cNvSpPr txBox="1">
            <a:spLocks noChangeArrowheads="1"/>
          </p:cNvSpPr>
          <p:nvPr/>
        </p:nvSpPr>
        <p:spPr bwMode="auto">
          <a:xfrm>
            <a:off x="63183" y="3600322"/>
            <a:ext cx="6751637" cy="1631216"/>
          </a:xfrm>
          <a:prstGeom prst="rect">
            <a:avLst/>
          </a:prstGeom>
          <a:noFill/>
          <a:ln w="9525">
            <a:noFill/>
            <a:miter lim="800000"/>
          </a:ln>
        </p:spPr>
        <p:txBody>
          <a:bodyPr wrap="square">
            <a:spAutoFit/>
          </a:bodyPr>
          <a:lstStyle/>
          <a:p>
            <a:pPr algn="just"/>
            <a:r>
              <a:rPr lang="en-US" altLang="zh-CN" sz="1000" dirty="0">
                <a:latin typeface="Times New Roman" pitchFamily="18" charset="0"/>
                <a:ea typeface="方正姚体" pitchFamily="2" charset="-122"/>
                <a:cs typeface="Times New Roman" pitchFamily="18" charset="0"/>
              </a:rPr>
              <a:t>The cornea of the eye is a remarkable collagen-based hydrogel that is 78%wt water, yet it has the strength to serve as a stable optical element despite continuous tension imposed by intraocular pressure. The cornea’s balance of clarity and permeability with mechanical strength is maintained by the constant degradation and replacement of its constituents. When these are out of balance either due to excessive degradation or insufficient replacement, the cornea begins to bulge outward (e.g. </a:t>
            </a:r>
            <a:r>
              <a:rPr lang="en-US" altLang="zh-CN" sz="1000" dirty="0" err="1">
                <a:latin typeface="Times New Roman" pitchFamily="18" charset="0"/>
                <a:ea typeface="方正姚体" pitchFamily="2" charset="-122"/>
                <a:cs typeface="Times New Roman" pitchFamily="18" charset="0"/>
              </a:rPr>
              <a:t>keratoconus</a:t>
            </a:r>
            <a:r>
              <a:rPr lang="en-US" altLang="zh-CN" sz="1000" dirty="0">
                <a:latin typeface="Times New Roman" pitchFamily="18" charset="0"/>
                <a:ea typeface="方正姚体" pitchFamily="2" charset="-122"/>
                <a:cs typeface="Times New Roman" pitchFamily="18" charset="0"/>
              </a:rPr>
              <a:t>). Through a Caltech-UCSF collaboration we have developed a gentle method to reinforce the tissue using </a:t>
            </a:r>
            <a:r>
              <a:rPr lang="en-US" altLang="zh-CN" sz="1000" dirty="0" err="1">
                <a:latin typeface="Times New Roman" pitchFamily="18" charset="0"/>
                <a:ea typeface="方正姚体" pitchFamily="2" charset="-122"/>
                <a:cs typeface="Times New Roman" pitchFamily="18" charset="0"/>
              </a:rPr>
              <a:t>photoactivated</a:t>
            </a:r>
            <a:r>
              <a:rPr lang="en-US" altLang="zh-CN" sz="1000" dirty="0">
                <a:latin typeface="Times New Roman" pitchFamily="18" charset="0"/>
                <a:ea typeface="方正姚体" pitchFamily="2" charset="-122"/>
                <a:cs typeface="Times New Roman" pitchFamily="18" charset="0"/>
              </a:rPr>
              <a:t> crosslinking of the biomolecules already present in the </a:t>
            </a:r>
            <a:r>
              <a:rPr lang="en-US" altLang="zh-CN" sz="1000" dirty="0" err="1">
                <a:latin typeface="Times New Roman" pitchFamily="18" charset="0"/>
                <a:ea typeface="方正姚体" pitchFamily="2" charset="-122"/>
                <a:cs typeface="Times New Roman" pitchFamily="18" charset="0"/>
              </a:rPr>
              <a:t>stroma</a:t>
            </a:r>
            <a:r>
              <a:rPr lang="en-US" altLang="zh-CN" sz="1000" dirty="0">
                <a:latin typeface="Times New Roman" pitchFamily="18" charset="0"/>
                <a:ea typeface="方正姚体" pitchFamily="2" charset="-122"/>
                <a:cs typeface="Times New Roman" pitchFamily="18" charset="0"/>
              </a:rPr>
              <a:t>. The crosslinking is activated by visible light (using green light to activate the photosensitizer eosin Y), which shows low toxicity to the cells in the corneal </a:t>
            </a:r>
            <a:r>
              <a:rPr lang="en-US" altLang="zh-CN" sz="1000" dirty="0" err="1">
                <a:latin typeface="Times New Roman" pitchFamily="18" charset="0"/>
                <a:ea typeface="方正姚体" pitchFamily="2" charset="-122"/>
                <a:cs typeface="Times New Roman" pitchFamily="18" charset="0"/>
              </a:rPr>
              <a:t>stroma</a:t>
            </a:r>
            <a:r>
              <a:rPr lang="en-US" altLang="zh-CN" sz="1000" dirty="0">
                <a:latin typeface="Times New Roman" pitchFamily="18" charset="0"/>
                <a:ea typeface="方正姚体" pitchFamily="2" charset="-122"/>
                <a:cs typeface="Times New Roman" pitchFamily="18" charset="0"/>
              </a:rPr>
              <a:t> (</a:t>
            </a:r>
            <a:r>
              <a:rPr lang="en-US" altLang="zh-CN" sz="1000" dirty="0" err="1">
                <a:latin typeface="Times New Roman" pitchFamily="18" charset="0"/>
                <a:ea typeface="方正姚体" pitchFamily="2" charset="-122"/>
                <a:cs typeface="Times New Roman" pitchFamily="18" charset="0"/>
              </a:rPr>
              <a:t>keratocytes</a:t>
            </a:r>
            <a:r>
              <a:rPr lang="en-US" altLang="zh-CN" sz="1000" dirty="0">
                <a:latin typeface="Times New Roman" pitchFamily="18" charset="0"/>
                <a:ea typeface="方正姚体" pitchFamily="2" charset="-122"/>
                <a:cs typeface="Times New Roman" pitchFamily="18" charset="0"/>
              </a:rPr>
              <a:t>) and behind it (corneal endothelial cells). To progress to the clinic, we are exploring novel, minimally invasive ways to penetrate the cornea’s epithelial barrier for drug delivery. This talk will present the visible-light </a:t>
            </a:r>
            <a:r>
              <a:rPr lang="en-US" altLang="zh-CN" sz="1000" dirty="0" err="1">
                <a:latin typeface="Times New Roman" pitchFamily="18" charset="0"/>
                <a:ea typeface="方正姚体" pitchFamily="2" charset="-122"/>
                <a:cs typeface="Times New Roman" pitchFamily="18" charset="0"/>
              </a:rPr>
              <a:t>photocrosslinking</a:t>
            </a:r>
            <a:r>
              <a:rPr lang="en-US" altLang="zh-CN" sz="1000" dirty="0">
                <a:latin typeface="Times New Roman" pitchFamily="18" charset="0"/>
                <a:ea typeface="方正姚体" pitchFamily="2" charset="-122"/>
                <a:cs typeface="Times New Roman" pitchFamily="18" charset="0"/>
              </a:rPr>
              <a:t> method, the reason that it motivates drug delivery to the </a:t>
            </a:r>
            <a:r>
              <a:rPr lang="en-US" altLang="zh-CN" sz="1000" dirty="0" err="1">
                <a:latin typeface="Times New Roman" pitchFamily="18" charset="0"/>
                <a:ea typeface="方正姚体" pitchFamily="2" charset="-122"/>
                <a:cs typeface="Times New Roman" pitchFamily="18" charset="0"/>
              </a:rPr>
              <a:t>stroma</a:t>
            </a:r>
            <a:r>
              <a:rPr lang="en-US" altLang="zh-CN" sz="1000" dirty="0">
                <a:latin typeface="Times New Roman" pitchFamily="18" charset="0"/>
                <a:ea typeface="方正姚体" pitchFamily="2" charset="-122"/>
                <a:cs typeface="Times New Roman" pitchFamily="18" charset="0"/>
              </a:rPr>
              <a:t> without disruption of the epithelium, and the approach we are exploring to achieve it.</a:t>
            </a:r>
            <a:endParaRPr lang="en-US" altLang="zh-CN" sz="1000" dirty="0">
              <a:latin typeface="Times New Roman" pitchFamily="18" charset="0"/>
              <a:ea typeface="方正姚体" pitchFamily="2" charset="-122"/>
              <a:cs typeface="Times New Roman" pitchFamily="18" charset="0"/>
            </a:endParaRPr>
          </a:p>
        </p:txBody>
      </p:sp>
      <p:pic>
        <p:nvPicPr>
          <p:cNvPr id="15" name="图片 3"/>
          <p:cNvPicPr>
            <a:picLocks noChangeAspect="1"/>
          </p:cNvPicPr>
          <p:nvPr/>
        </p:nvPicPr>
        <p:blipFill>
          <a:blip r:embed="rId1" cstate="print"/>
          <a:srcRect/>
          <a:stretch>
            <a:fillRect/>
          </a:stretch>
        </p:blipFill>
        <p:spPr bwMode="auto">
          <a:xfrm>
            <a:off x="332423" y="7725668"/>
            <a:ext cx="1212850" cy="1166812"/>
          </a:xfrm>
          <a:prstGeom prst="rect">
            <a:avLst/>
          </a:prstGeom>
          <a:noFill/>
          <a:ln w="9525">
            <a:noFill/>
            <a:miter lim="800000"/>
            <a:headEnd/>
            <a:tailEnd/>
          </a:ln>
        </p:spPr>
      </p:pic>
      <p:pic>
        <p:nvPicPr>
          <p:cNvPr id="1026" name="Picture 2" descr="Kornfield-03(1033)R - Client Copy LinkedI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322" y="1403840"/>
            <a:ext cx="1728000" cy="172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2"/>
          <p:cNvSpPr txBox="1">
            <a:spLocks noChangeArrowheads="1"/>
          </p:cNvSpPr>
          <p:nvPr/>
        </p:nvSpPr>
        <p:spPr bwMode="auto">
          <a:xfrm>
            <a:off x="63183" y="5209500"/>
            <a:ext cx="6751637" cy="246221"/>
          </a:xfrm>
          <a:prstGeom prst="rect">
            <a:avLst/>
          </a:prstGeom>
          <a:noFill/>
          <a:ln w="9525">
            <a:noFill/>
            <a:miter lim="800000"/>
          </a:ln>
        </p:spPr>
        <p:txBody>
          <a:bodyPr wrap="square">
            <a:spAutoFit/>
          </a:bodyPr>
          <a:lstStyle>
            <a:defPPr>
              <a:defRPr lang="zh-CN"/>
            </a:defPPr>
            <a:lvl1pPr algn="l" rtl="0" fontAlgn="base">
              <a:spcBef>
                <a:spcPct val="0"/>
              </a:spcBef>
              <a:spcAft>
                <a:spcPct val="0"/>
              </a:spcAft>
              <a:defRPr kern="1200">
                <a:solidFill>
                  <a:schemeClr val="tx1"/>
                </a:solidFill>
                <a:latin typeface="Trebuchet MS" pitchFamily="34" charset="0"/>
                <a:ea typeface="宋体" charset="-122"/>
                <a:cs typeface="+mn-cs"/>
              </a:defRPr>
            </a:lvl1pPr>
            <a:lvl2pPr marL="457200" algn="l" rtl="0" fontAlgn="base">
              <a:spcBef>
                <a:spcPct val="0"/>
              </a:spcBef>
              <a:spcAft>
                <a:spcPct val="0"/>
              </a:spcAft>
              <a:defRPr kern="1200">
                <a:solidFill>
                  <a:schemeClr val="tx1"/>
                </a:solidFill>
                <a:latin typeface="Trebuchet MS" pitchFamily="34" charset="0"/>
                <a:ea typeface="宋体" charset="-122"/>
                <a:cs typeface="+mn-cs"/>
              </a:defRPr>
            </a:lvl2pPr>
            <a:lvl3pPr marL="914400" algn="l" rtl="0" fontAlgn="base">
              <a:spcBef>
                <a:spcPct val="0"/>
              </a:spcBef>
              <a:spcAft>
                <a:spcPct val="0"/>
              </a:spcAft>
              <a:defRPr kern="1200">
                <a:solidFill>
                  <a:schemeClr val="tx1"/>
                </a:solidFill>
                <a:latin typeface="Trebuchet MS" pitchFamily="34" charset="0"/>
                <a:ea typeface="宋体" charset="-122"/>
                <a:cs typeface="+mn-cs"/>
              </a:defRPr>
            </a:lvl3pPr>
            <a:lvl4pPr marL="1371600" algn="l" rtl="0" fontAlgn="base">
              <a:spcBef>
                <a:spcPct val="0"/>
              </a:spcBef>
              <a:spcAft>
                <a:spcPct val="0"/>
              </a:spcAft>
              <a:defRPr kern="1200">
                <a:solidFill>
                  <a:schemeClr val="tx1"/>
                </a:solidFill>
                <a:latin typeface="Trebuchet MS" pitchFamily="34" charset="0"/>
                <a:ea typeface="宋体" charset="-122"/>
                <a:cs typeface="+mn-cs"/>
              </a:defRPr>
            </a:lvl4pPr>
            <a:lvl5pPr marL="1828800" algn="l" rtl="0" fontAlgn="base">
              <a:spcBef>
                <a:spcPct val="0"/>
              </a:spcBef>
              <a:spcAft>
                <a:spcPct val="0"/>
              </a:spcAft>
              <a:defRPr kern="1200">
                <a:solidFill>
                  <a:schemeClr val="tx1"/>
                </a:solidFill>
                <a:latin typeface="Trebuchet MS" pitchFamily="34" charset="0"/>
                <a:ea typeface="宋体" charset="-122"/>
                <a:cs typeface="+mn-cs"/>
              </a:defRPr>
            </a:lvl5pPr>
            <a:lvl6pPr marL="2286000" algn="l" defTabSz="914400" rtl="0" eaLnBrk="1" latinLnBrk="0" hangingPunct="1">
              <a:defRPr kern="1200">
                <a:solidFill>
                  <a:schemeClr val="tx1"/>
                </a:solidFill>
                <a:latin typeface="Trebuchet MS" pitchFamily="34" charset="0"/>
                <a:ea typeface="宋体" charset="-122"/>
                <a:cs typeface="+mn-cs"/>
              </a:defRPr>
            </a:lvl6pPr>
            <a:lvl7pPr marL="2743200" algn="l" defTabSz="914400" rtl="0" eaLnBrk="1" latinLnBrk="0" hangingPunct="1">
              <a:defRPr kern="1200">
                <a:solidFill>
                  <a:schemeClr val="tx1"/>
                </a:solidFill>
                <a:latin typeface="Trebuchet MS" pitchFamily="34" charset="0"/>
                <a:ea typeface="宋体" charset="-122"/>
                <a:cs typeface="+mn-cs"/>
              </a:defRPr>
            </a:lvl7pPr>
            <a:lvl8pPr marL="3200400" algn="l" defTabSz="914400" rtl="0" eaLnBrk="1" latinLnBrk="0" hangingPunct="1">
              <a:defRPr kern="1200">
                <a:solidFill>
                  <a:schemeClr val="tx1"/>
                </a:solidFill>
                <a:latin typeface="Trebuchet MS" pitchFamily="34" charset="0"/>
                <a:ea typeface="宋体" charset="-122"/>
                <a:cs typeface="+mn-cs"/>
              </a:defRPr>
            </a:lvl8pPr>
            <a:lvl9pPr marL="3657600" algn="l" defTabSz="914400" rtl="0" eaLnBrk="1" latinLnBrk="0" hangingPunct="1">
              <a:defRPr kern="1200">
                <a:solidFill>
                  <a:schemeClr val="tx1"/>
                </a:solidFill>
                <a:latin typeface="Trebuchet MS" pitchFamily="34" charset="0"/>
                <a:ea typeface="宋体" charset="-122"/>
                <a:cs typeface="+mn-cs"/>
              </a:defRPr>
            </a:lvl9pPr>
          </a:lstStyle>
          <a:p>
            <a:r>
              <a:rPr lang="en-US" altLang="zh-CN" sz="1000" b="1" dirty="0" smtClean="0">
                <a:solidFill>
                  <a:srgbClr val="C00000"/>
                </a:solidFill>
                <a:latin typeface="Times New Roman" pitchFamily="18" charset="0"/>
                <a:ea typeface="方正姚体" pitchFamily="2" charset="-122"/>
                <a:cs typeface="Times New Roman" pitchFamily="18" charset="0"/>
              </a:rPr>
              <a:t>Lecture 2: Finding </a:t>
            </a:r>
            <a:r>
              <a:rPr lang="en-US" altLang="zh-CN" sz="1000" b="1" dirty="0">
                <a:solidFill>
                  <a:srgbClr val="C00000"/>
                </a:solidFill>
                <a:latin typeface="Times New Roman" pitchFamily="18" charset="0"/>
                <a:ea typeface="方正姚体" pitchFamily="2" charset="-122"/>
                <a:cs typeface="Times New Roman" pitchFamily="18" charset="0"/>
              </a:rPr>
              <a:t>the Binding Site of Luminate®, a Therapeutic Peptide for Retinal </a:t>
            </a:r>
            <a:r>
              <a:rPr lang="en-US" altLang="zh-CN" sz="1000" b="1" dirty="0" smtClean="0">
                <a:solidFill>
                  <a:srgbClr val="C00000"/>
                </a:solidFill>
                <a:latin typeface="Times New Roman" pitchFamily="18" charset="0"/>
                <a:ea typeface="方正姚体" pitchFamily="2" charset="-122"/>
                <a:cs typeface="Times New Roman" pitchFamily="18" charset="0"/>
              </a:rPr>
              <a:t>Disease (Dan Zhou, Ph.D. Student)</a:t>
            </a:r>
            <a:endParaRPr lang="en-US" altLang="zh-CN" sz="1000" b="1" dirty="0">
              <a:solidFill>
                <a:srgbClr val="C00000"/>
              </a:solidFill>
              <a:latin typeface="Times New Roman" pitchFamily="18" charset="0"/>
              <a:ea typeface="方正姚体" pitchFamily="2" charset="-122"/>
              <a:cs typeface="Times New Roman" pitchFamily="18" charset="0"/>
            </a:endParaRPr>
          </a:p>
        </p:txBody>
      </p:sp>
      <p:sp>
        <p:nvSpPr>
          <p:cNvPr id="14" name="TextBox 7"/>
          <p:cNvSpPr txBox="1">
            <a:spLocks noChangeArrowheads="1"/>
          </p:cNvSpPr>
          <p:nvPr/>
        </p:nvSpPr>
        <p:spPr bwMode="auto">
          <a:xfrm>
            <a:off x="55196" y="5395236"/>
            <a:ext cx="6751637" cy="2400657"/>
          </a:xfrm>
          <a:prstGeom prst="rect">
            <a:avLst/>
          </a:prstGeom>
          <a:noFill/>
          <a:ln w="9525">
            <a:noFill/>
            <a:miter lim="800000"/>
          </a:ln>
        </p:spPr>
        <p:txBody>
          <a:bodyPr>
            <a:spAutoFit/>
          </a:bodyPr>
          <a:lstStyle>
            <a:defPPr>
              <a:defRPr lang="zh-CN"/>
            </a:defPPr>
            <a:lvl1pPr algn="l" rtl="0" fontAlgn="base">
              <a:spcBef>
                <a:spcPct val="0"/>
              </a:spcBef>
              <a:spcAft>
                <a:spcPct val="0"/>
              </a:spcAft>
              <a:defRPr kern="1200">
                <a:solidFill>
                  <a:schemeClr val="tx1"/>
                </a:solidFill>
                <a:latin typeface="Trebuchet MS" pitchFamily="34" charset="0"/>
                <a:ea typeface="宋体" charset="-122"/>
                <a:cs typeface="+mn-cs"/>
              </a:defRPr>
            </a:lvl1pPr>
            <a:lvl2pPr marL="457200" algn="l" rtl="0" fontAlgn="base">
              <a:spcBef>
                <a:spcPct val="0"/>
              </a:spcBef>
              <a:spcAft>
                <a:spcPct val="0"/>
              </a:spcAft>
              <a:defRPr kern="1200">
                <a:solidFill>
                  <a:schemeClr val="tx1"/>
                </a:solidFill>
                <a:latin typeface="Trebuchet MS" pitchFamily="34" charset="0"/>
                <a:ea typeface="宋体" charset="-122"/>
                <a:cs typeface="+mn-cs"/>
              </a:defRPr>
            </a:lvl2pPr>
            <a:lvl3pPr marL="914400" algn="l" rtl="0" fontAlgn="base">
              <a:spcBef>
                <a:spcPct val="0"/>
              </a:spcBef>
              <a:spcAft>
                <a:spcPct val="0"/>
              </a:spcAft>
              <a:defRPr kern="1200">
                <a:solidFill>
                  <a:schemeClr val="tx1"/>
                </a:solidFill>
                <a:latin typeface="Trebuchet MS" pitchFamily="34" charset="0"/>
                <a:ea typeface="宋体" charset="-122"/>
                <a:cs typeface="+mn-cs"/>
              </a:defRPr>
            </a:lvl3pPr>
            <a:lvl4pPr marL="1371600" algn="l" rtl="0" fontAlgn="base">
              <a:spcBef>
                <a:spcPct val="0"/>
              </a:spcBef>
              <a:spcAft>
                <a:spcPct val="0"/>
              </a:spcAft>
              <a:defRPr kern="1200">
                <a:solidFill>
                  <a:schemeClr val="tx1"/>
                </a:solidFill>
                <a:latin typeface="Trebuchet MS" pitchFamily="34" charset="0"/>
                <a:ea typeface="宋体" charset="-122"/>
                <a:cs typeface="+mn-cs"/>
              </a:defRPr>
            </a:lvl4pPr>
            <a:lvl5pPr marL="1828800" algn="l" rtl="0" fontAlgn="base">
              <a:spcBef>
                <a:spcPct val="0"/>
              </a:spcBef>
              <a:spcAft>
                <a:spcPct val="0"/>
              </a:spcAft>
              <a:defRPr kern="1200">
                <a:solidFill>
                  <a:schemeClr val="tx1"/>
                </a:solidFill>
                <a:latin typeface="Trebuchet MS" pitchFamily="34" charset="0"/>
                <a:ea typeface="宋体" charset="-122"/>
                <a:cs typeface="+mn-cs"/>
              </a:defRPr>
            </a:lvl5pPr>
            <a:lvl6pPr marL="2286000" algn="l" defTabSz="914400" rtl="0" eaLnBrk="1" latinLnBrk="0" hangingPunct="1">
              <a:defRPr kern="1200">
                <a:solidFill>
                  <a:schemeClr val="tx1"/>
                </a:solidFill>
                <a:latin typeface="Trebuchet MS" pitchFamily="34" charset="0"/>
                <a:ea typeface="宋体" charset="-122"/>
                <a:cs typeface="+mn-cs"/>
              </a:defRPr>
            </a:lvl6pPr>
            <a:lvl7pPr marL="2743200" algn="l" defTabSz="914400" rtl="0" eaLnBrk="1" latinLnBrk="0" hangingPunct="1">
              <a:defRPr kern="1200">
                <a:solidFill>
                  <a:schemeClr val="tx1"/>
                </a:solidFill>
                <a:latin typeface="Trebuchet MS" pitchFamily="34" charset="0"/>
                <a:ea typeface="宋体" charset="-122"/>
                <a:cs typeface="+mn-cs"/>
              </a:defRPr>
            </a:lvl7pPr>
            <a:lvl8pPr marL="3200400" algn="l" defTabSz="914400" rtl="0" eaLnBrk="1" latinLnBrk="0" hangingPunct="1">
              <a:defRPr kern="1200">
                <a:solidFill>
                  <a:schemeClr val="tx1"/>
                </a:solidFill>
                <a:latin typeface="Trebuchet MS" pitchFamily="34" charset="0"/>
                <a:ea typeface="宋体" charset="-122"/>
                <a:cs typeface="+mn-cs"/>
              </a:defRPr>
            </a:lvl8pPr>
            <a:lvl9pPr marL="3657600" algn="l" defTabSz="914400" rtl="0" eaLnBrk="1" latinLnBrk="0" hangingPunct="1">
              <a:defRPr kern="1200">
                <a:solidFill>
                  <a:schemeClr val="tx1"/>
                </a:solidFill>
                <a:latin typeface="Trebuchet MS" pitchFamily="34" charset="0"/>
                <a:ea typeface="宋体" charset="-122"/>
                <a:cs typeface="+mn-cs"/>
              </a:defRPr>
            </a:lvl9pPr>
          </a:lstStyle>
          <a:p>
            <a:pPr algn="just"/>
            <a:r>
              <a:rPr lang="en-US" altLang="zh-CN" sz="1000" dirty="0">
                <a:latin typeface="Times New Roman" pitchFamily="18" charset="0"/>
                <a:ea typeface="方正姚体" pitchFamily="2" charset="-122"/>
                <a:cs typeface="Times New Roman" pitchFamily="18" charset="0"/>
              </a:rPr>
              <a:t>Diabetic and age-related retinopathies, both associated with growth of abnormal blood vessels, are leading causes of blindness in the developed world. Current treatments, such as Laser Photocoagulation and anti-Vascular Endothelial Growth Factor (VEGF) drugs, have limited efficacy and undesirable side effects. A recently discovered therapeutic peptide </a:t>
            </a:r>
            <a:r>
              <a:rPr lang="en-US" altLang="zh-CN" sz="1000" dirty="0" err="1">
                <a:latin typeface="Times New Roman" pitchFamily="18" charset="0"/>
                <a:ea typeface="方正姚体" pitchFamily="2" charset="-122"/>
                <a:cs typeface="Times New Roman" pitchFamily="18" charset="0"/>
              </a:rPr>
              <a:t>Luminate</a:t>
            </a:r>
            <a:r>
              <a:rPr lang="en-US" altLang="zh-CN" sz="1000" dirty="0">
                <a:latin typeface="Times New Roman" pitchFamily="18" charset="0"/>
                <a:ea typeface="方正姚体" pitchFamily="2" charset="-122"/>
                <a:cs typeface="Times New Roman" pitchFamily="18" charset="0"/>
              </a:rPr>
              <a:t>® (Allegro </a:t>
            </a:r>
            <a:r>
              <a:rPr lang="en-US" altLang="zh-CN" sz="1000" dirty="0" err="1">
                <a:latin typeface="Times New Roman" pitchFamily="18" charset="0"/>
                <a:ea typeface="方正姚体" pitchFamily="2" charset="-122"/>
                <a:cs typeface="Times New Roman" pitchFamily="18" charset="0"/>
              </a:rPr>
              <a:t>Ophthalmics</a:t>
            </a:r>
            <a:r>
              <a:rPr lang="en-US" altLang="zh-CN" sz="1000" dirty="0">
                <a:latin typeface="Times New Roman" pitchFamily="18" charset="0"/>
                <a:ea typeface="方正姚体" pitchFamily="2" charset="-122"/>
                <a:cs typeface="Times New Roman" pitchFamily="18" charset="0"/>
              </a:rPr>
              <a:t>, LLC) has proven to be effective in human clinical trials. Over half of the patients in Phase I Human studies demonstrated vision improvement with 4 lines or over, and in some patients, the macular thicknesses was reduced back to the healthy state. It has shown significantly longer lasting benefits than anti-VEGF treatments and shows synergistic effects when used with them. Thus, the peptide appears to act through a different pathway than anti-VEGF agents. Finding that pathway might give new insights into the retinopathies and their managements. Therefore, we are using the peptide as a tool to find the molecular mechanism of its clinically observed therapeutic effects.</a:t>
            </a:r>
            <a:endParaRPr lang="en-US" altLang="zh-CN" sz="1000" dirty="0">
              <a:latin typeface="Times New Roman" pitchFamily="18" charset="0"/>
              <a:ea typeface="方正姚体" pitchFamily="2" charset="-122"/>
              <a:cs typeface="Times New Roman" pitchFamily="18" charset="0"/>
            </a:endParaRPr>
          </a:p>
          <a:p>
            <a:pPr algn="just"/>
            <a:r>
              <a:rPr lang="en-US" altLang="zh-CN" sz="1000" dirty="0" smtClean="0">
                <a:latin typeface="Times New Roman" pitchFamily="18" charset="0"/>
                <a:ea typeface="方正姚体" pitchFamily="2" charset="-122"/>
                <a:cs typeface="Times New Roman" pitchFamily="18" charset="0"/>
              </a:rPr>
              <a:t>The </a:t>
            </a:r>
            <a:r>
              <a:rPr lang="en-US" altLang="zh-CN" sz="1000" dirty="0">
                <a:latin typeface="Times New Roman" pitchFamily="18" charset="0"/>
                <a:ea typeface="方正姚体" pitchFamily="2" charset="-122"/>
                <a:cs typeface="Times New Roman" pitchFamily="18" charset="0"/>
              </a:rPr>
              <a:t>peptide and its scrambled counterparts are used to prepare </a:t>
            </a:r>
            <a:r>
              <a:rPr lang="en-US" altLang="zh-CN" sz="1000" dirty="0" err="1">
                <a:latin typeface="Times New Roman" pitchFamily="18" charset="0"/>
                <a:ea typeface="方正姚体" pitchFamily="2" charset="-122"/>
                <a:cs typeface="Times New Roman" pitchFamily="18" charset="0"/>
              </a:rPr>
              <a:t>fluorophore</a:t>
            </a:r>
            <a:r>
              <a:rPr lang="en-US" altLang="zh-CN" sz="1000" dirty="0">
                <a:latin typeface="Times New Roman" pitchFamily="18" charset="0"/>
                <a:ea typeface="方正姚体" pitchFamily="2" charset="-122"/>
                <a:cs typeface="Times New Roman" pitchFamily="18" charset="0"/>
              </a:rPr>
              <a:t>-peptide conjugates and peptide-directed coupling reagents. Results will be presented from in-vitro and ex-vivo experiments to visualize the distribution of </a:t>
            </a:r>
            <a:r>
              <a:rPr lang="en-US" altLang="zh-CN" sz="1000" dirty="0" err="1">
                <a:latin typeface="Times New Roman" pitchFamily="18" charset="0"/>
                <a:ea typeface="方正姚体" pitchFamily="2" charset="-122"/>
                <a:cs typeface="Times New Roman" pitchFamily="18" charset="0"/>
              </a:rPr>
              <a:t>Luminate</a:t>
            </a:r>
            <a:r>
              <a:rPr lang="en-US" altLang="zh-CN" sz="1000" dirty="0">
                <a:latin typeface="Times New Roman" pitchFamily="18" charset="0"/>
                <a:ea typeface="方正姚体" pitchFamily="2" charset="-122"/>
                <a:cs typeface="Times New Roman" pitchFamily="18" charset="0"/>
              </a:rPr>
              <a:t> binding using </a:t>
            </a:r>
            <a:r>
              <a:rPr lang="en-US" altLang="zh-CN" sz="1000" dirty="0" err="1">
                <a:latin typeface="Times New Roman" pitchFamily="18" charset="0"/>
                <a:ea typeface="方正姚体" pitchFamily="2" charset="-122"/>
                <a:cs typeface="Times New Roman" pitchFamily="18" charset="0"/>
              </a:rPr>
              <a:t>fluorophore</a:t>
            </a:r>
            <a:r>
              <a:rPr lang="en-US" altLang="zh-CN" sz="1000" dirty="0">
                <a:latin typeface="Times New Roman" pitchFamily="18" charset="0"/>
                <a:ea typeface="方正姚体" pitchFamily="2" charset="-122"/>
                <a:cs typeface="Times New Roman" pitchFamily="18" charset="0"/>
              </a:rPr>
              <a:t>-peptide conjugates. Progress toward enrichment of binding using ligand-directed receptor “pull down” will be described. Our goal is to enrich and identify the associated receptors by drug-directed crosslinking and </a:t>
            </a:r>
            <a:r>
              <a:rPr lang="en-US" altLang="zh-CN" sz="1000" dirty="0" err="1">
                <a:latin typeface="Times New Roman" pitchFamily="18" charset="0"/>
                <a:ea typeface="方正姚体" pitchFamily="2" charset="-122"/>
                <a:cs typeface="Times New Roman" pitchFamily="18" charset="0"/>
              </a:rPr>
              <a:t>immunopercipitation</a:t>
            </a:r>
            <a:r>
              <a:rPr lang="en-US" altLang="zh-CN" sz="1000" dirty="0">
                <a:latin typeface="Times New Roman" pitchFamily="18" charset="0"/>
                <a:ea typeface="方正姚体" pitchFamily="2" charset="-122"/>
                <a:cs typeface="Times New Roman" pitchFamily="18" charset="0"/>
              </a:rPr>
              <a:t>. If successful, identification of the receptor that binds </a:t>
            </a:r>
            <a:r>
              <a:rPr lang="en-US" altLang="zh-CN" sz="1000" dirty="0" err="1">
                <a:latin typeface="Times New Roman" pitchFamily="18" charset="0"/>
                <a:ea typeface="方正姚体" pitchFamily="2" charset="-122"/>
                <a:cs typeface="Times New Roman" pitchFamily="18" charset="0"/>
              </a:rPr>
              <a:t>Luminate</a:t>
            </a:r>
            <a:r>
              <a:rPr lang="en-US" altLang="zh-CN" sz="1000" dirty="0">
                <a:latin typeface="Times New Roman" pitchFamily="18" charset="0"/>
                <a:ea typeface="方正姚体" pitchFamily="2" charset="-122"/>
                <a:cs typeface="Times New Roman" pitchFamily="18" charset="0"/>
              </a:rPr>
              <a:t> could provide further insight into the molecular basis of retinopathies, which could guide novel therapeutic agents to prevent vision loss.</a:t>
            </a:r>
            <a:endParaRPr lang="en-US" altLang="zh-CN" sz="1000" dirty="0">
              <a:latin typeface="Times New Roman" pitchFamily="18" charset="0"/>
              <a:ea typeface="方正姚体" pitchFamily="2" charset="-122"/>
              <a:cs typeface="Times New Roman" pitchFamily="18" charset="0"/>
            </a:endParaRPr>
          </a:p>
        </p:txBody>
      </p:sp>
    </p:spTree>
  </p:cSld>
  <p:clrMapOvr>
    <a:masterClrMapping/>
  </p:clrMapOvr>
</p:sld>
</file>

<file path=ppt/theme/theme1.xml><?xml version="1.0" encoding="utf-8"?>
<a:theme xmlns:a="http://schemas.openxmlformats.org/drawingml/2006/main" name="气流">
  <a:themeElements>
    <a:clrScheme name="气流">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气流">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气流">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0</TotalTime>
  <Words>4355</Words>
  <Application>WPS 演示</Application>
  <PresentationFormat>全屏显示(4:3)</PresentationFormat>
  <Paragraphs>22</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气流</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Dell-zju</dc:creator>
  <cp:lastModifiedBy>lenovo</cp:lastModifiedBy>
  <cp:revision>78</cp:revision>
  <cp:lastPrinted>2012-04-25T04:19:00Z</cp:lastPrinted>
  <dcterms:created xsi:type="dcterms:W3CDTF">2012-04-25T01:59:00Z</dcterms:created>
  <dcterms:modified xsi:type="dcterms:W3CDTF">2016-06-15T06:21:09Z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2052-10.1.0.5777</vt:lpwstr>
  </property>
</Properties>
</file>