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3"/>
  </p:sldIdLst>
  <p:sldSz cx="6858000" cy="9144000" type="screen4x3"/>
  <p:notesSz cx="7099300" cy="10234295"/>
  <p:defaultTextStyle>
    <a:defPPr>
      <a:defRPr lang="zh-CN"/>
    </a:defPPr>
    <a:lvl1pPr algn="l" rtl="0" fontAlgn="base">
      <a:spcBef>
        <a:spcPct val="0"/>
      </a:spcBef>
      <a:spcAft>
        <a:spcPct val="0"/>
      </a:spcAft>
      <a:defRPr kern="1200">
        <a:solidFill>
          <a:schemeClr val="tx1"/>
        </a:solidFill>
        <a:latin typeface="Trebuchet MS" pitchFamily="34" charset="0"/>
        <a:ea typeface="宋体" charset="-122"/>
        <a:cs typeface="+mn-cs"/>
      </a:defRPr>
    </a:lvl1pPr>
    <a:lvl2pPr marL="457200" algn="l" rtl="0" fontAlgn="base">
      <a:spcBef>
        <a:spcPct val="0"/>
      </a:spcBef>
      <a:spcAft>
        <a:spcPct val="0"/>
      </a:spcAft>
      <a:defRPr kern="1200">
        <a:solidFill>
          <a:schemeClr val="tx1"/>
        </a:solidFill>
        <a:latin typeface="Trebuchet MS" pitchFamily="34" charset="0"/>
        <a:ea typeface="宋体" charset="-122"/>
        <a:cs typeface="+mn-cs"/>
      </a:defRPr>
    </a:lvl2pPr>
    <a:lvl3pPr marL="914400" algn="l" rtl="0" fontAlgn="base">
      <a:spcBef>
        <a:spcPct val="0"/>
      </a:spcBef>
      <a:spcAft>
        <a:spcPct val="0"/>
      </a:spcAft>
      <a:defRPr kern="1200">
        <a:solidFill>
          <a:schemeClr val="tx1"/>
        </a:solidFill>
        <a:latin typeface="Trebuchet MS" pitchFamily="34" charset="0"/>
        <a:ea typeface="宋体" charset="-122"/>
        <a:cs typeface="+mn-cs"/>
      </a:defRPr>
    </a:lvl3pPr>
    <a:lvl4pPr marL="1371600" algn="l" rtl="0" fontAlgn="base">
      <a:spcBef>
        <a:spcPct val="0"/>
      </a:spcBef>
      <a:spcAft>
        <a:spcPct val="0"/>
      </a:spcAft>
      <a:defRPr kern="1200">
        <a:solidFill>
          <a:schemeClr val="tx1"/>
        </a:solidFill>
        <a:latin typeface="Trebuchet MS" pitchFamily="34" charset="0"/>
        <a:ea typeface="宋体" charset="-122"/>
        <a:cs typeface="+mn-cs"/>
      </a:defRPr>
    </a:lvl4pPr>
    <a:lvl5pPr marL="1828800" algn="l" rtl="0" fontAlgn="base">
      <a:spcBef>
        <a:spcPct val="0"/>
      </a:spcBef>
      <a:spcAft>
        <a:spcPct val="0"/>
      </a:spcAft>
      <a:defRPr kern="1200">
        <a:solidFill>
          <a:schemeClr val="tx1"/>
        </a:solidFill>
        <a:latin typeface="Trebuchet MS" pitchFamily="34" charset="0"/>
        <a:ea typeface="宋体" charset="-122"/>
        <a:cs typeface="+mn-cs"/>
      </a:defRPr>
    </a:lvl5pPr>
    <a:lvl6pPr marL="2286000" algn="l" defTabSz="914400" rtl="0" eaLnBrk="1" latinLnBrk="0" hangingPunct="1">
      <a:defRPr kern="1200">
        <a:solidFill>
          <a:schemeClr val="tx1"/>
        </a:solidFill>
        <a:latin typeface="Trebuchet MS" pitchFamily="34" charset="0"/>
        <a:ea typeface="宋体" charset="-122"/>
        <a:cs typeface="+mn-cs"/>
      </a:defRPr>
    </a:lvl6pPr>
    <a:lvl7pPr marL="2743200" algn="l" defTabSz="914400" rtl="0" eaLnBrk="1" latinLnBrk="0" hangingPunct="1">
      <a:defRPr kern="1200">
        <a:solidFill>
          <a:schemeClr val="tx1"/>
        </a:solidFill>
        <a:latin typeface="Trebuchet MS" pitchFamily="34" charset="0"/>
        <a:ea typeface="宋体" charset="-122"/>
        <a:cs typeface="+mn-cs"/>
      </a:defRPr>
    </a:lvl7pPr>
    <a:lvl8pPr marL="3200400" algn="l" defTabSz="914400" rtl="0" eaLnBrk="1" latinLnBrk="0" hangingPunct="1">
      <a:defRPr kern="1200">
        <a:solidFill>
          <a:schemeClr val="tx1"/>
        </a:solidFill>
        <a:latin typeface="Trebuchet MS" pitchFamily="34" charset="0"/>
        <a:ea typeface="宋体" charset="-122"/>
        <a:cs typeface="+mn-cs"/>
      </a:defRPr>
    </a:lvl8pPr>
    <a:lvl9pPr marL="3657600" algn="l" defTabSz="914400" rtl="0" eaLnBrk="1" latinLnBrk="0" hangingPunct="1">
      <a:defRPr kern="1200">
        <a:solidFill>
          <a:schemeClr val="tx1"/>
        </a:solidFill>
        <a:latin typeface="Trebuchet MS" pitchFamily="34" charset="0"/>
        <a:ea typeface="宋体"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20" d="100"/>
          <a:sy n="120" d="100"/>
        </p:scale>
        <p:origin x="-1736" y="692"/>
      </p:cViewPr>
      <p:guideLst>
        <p:guide orient="horz" pos="2880"/>
        <p:guide pos="216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7" Type="http://schemas.openxmlformats.org/officeDocument/2006/relationships/tableStyles" Target="tableStyles.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076575" cy="511175"/>
          </a:xfrm>
          <a:prstGeom prst="rect">
            <a:avLst/>
          </a:prstGeom>
        </p:spPr>
        <p:txBody>
          <a:bodyPr vert="horz" lIns="91440" tIns="45720" rIns="91440" bIns="45720" rtlCol="0"/>
          <a:lstStyle>
            <a:lvl1pPr algn="l" fontAlgn="auto">
              <a:spcBef>
                <a:spcPts val="0"/>
              </a:spcBef>
              <a:spcAft>
                <a:spcPts val="0"/>
              </a:spcAft>
              <a:defRPr sz="1200">
                <a:latin typeface="+mn-lt"/>
                <a:ea typeface="+mn-ea"/>
              </a:defRPr>
            </a:lvl1pPr>
          </a:lstStyle>
          <a:p>
            <a:pPr>
              <a:defRPr/>
            </a:pPr>
            <a:endParaRPr lang="zh-CN" altLang="en-US"/>
          </a:p>
        </p:txBody>
      </p:sp>
      <p:sp>
        <p:nvSpPr>
          <p:cNvPr id="3" name="日期占位符 2"/>
          <p:cNvSpPr>
            <a:spLocks noGrp="1"/>
          </p:cNvSpPr>
          <p:nvPr>
            <p:ph type="dt" idx="1"/>
          </p:nvPr>
        </p:nvSpPr>
        <p:spPr>
          <a:xfrm>
            <a:off x="4021138" y="0"/>
            <a:ext cx="3076575" cy="511175"/>
          </a:xfrm>
          <a:prstGeom prst="rect">
            <a:avLst/>
          </a:prstGeom>
        </p:spPr>
        <p:txBody>
          <a:bodyPr vert="horz" lIns="91440" tIns="45720" rIns="91440" bIns="45720" rtlCol="0"/>
          <a:lstStyle>
            <a:lvl1pPr algn="r" fontAlgn="auto">
              <a:spcBef>
                <a:spcPts val="0"/>
              </a:spcBef>
              <a:spcAft>
                <a:spcPts val="0"/>
              </a:spcAft>
              <a:defRPr sz="1200">
                <a:latin typeface="+mn-lt"/>
                <a:ea typeface="+mn-ea"/>
              </a:defRPr>
            </a:lvl1pPr>
          </a:lstStyle>
          <a:p>
            <a:pPr>
              <a:defRPr/>
            </a:pPr>
            <a:fld id="{A8A68BBC-F817-4700-8AD8-47CDDDEE3D64}" type="datetimeFigureOut">
              <a:rPr lang="zh-CN" altLang="en-US"/>
            </a:fld>
            <a:endParaRPr lang="zh-CN" altLang="en-US"/>
          </a:p>
        </p:txBody>
      </p:sp>
      <p:sp>
        <p:nvSpPr>
          <p:cNvPr id="4" name="幻灯片图像占位符 3"/>
          <p:cNvSpPr>
            <a:spLocks noGrp="1" noRot="1" noChangeAspect="1"/>
          </p:cNvSpPr>
          <p:nvPr>
            <p:ph type="sldImg" idx="2"/>
          </p:nvPr>
        </p:nvSpPr>
        <p:spPr>
          <a:xfrm>
            <a:off x="2111375" y="768350"/>
            <a:ext cx="2876550" cy="3836988"/>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709613" y="4860925"/>
            <a:ext cx="5680075" cy="4605338"/>
          </a:xfrm>
          <a:prstGeom prst="rect">
            <a:avLst/>
          </a:prstGeom>
        </p:spPr>
        <p:txBody>
          <a:bodyPr vert="horz" lIns="91440" tIns="45720" rIns="91440" bIns="45720" rtlCol="0"/>
          <a:lstStyle/>
          <a:p>
            <a:pPr lvl="0"/>
            <a:r>
              <a:rPr lang="zh-CN" altLang="en-US" noProof="0" smtClean="0"/>
              <a:t>单击此处编辑母版文本样式</a:t>
            </a:r>
            <a:endParaRPr lang="zh-CN" altLang="en-US" noProof="0" smtClean="0"/>
          </a:p>
          <a:p>
            <a:pPr lvl="1"/>
            <a:r>
              <a:rPr lang="zh-CN" altLang="en-US" noProof="0" smtClean="0"/>
              <a:t>第二级</a:t>
            </a:r>
            <a:endParaRPr lang="zh-CN" altLang="en-US" noProof="0" smtClean="0"/>
          </a:p>
          <a:p>
            <a:pPr lvl="2"/>
            <a:r>
              <a:rPr lang="zh-CN" altLang="en-US" noProof="0" smtClean="0"/>
              <a:t>第三级</a:t>
            </a:r>
            <a:endParaRPr lang="zh-CN" altLang="en-US" noProof="0" smtClean="0"/>
          </a:p>
          <a:p>
            <a:pPr lvl="3"/>
            <a:r>
              <a:rPr lang="zh-CN" altLang="en-US" noProof="0" smtClean="0"/>
              <a:t>第四级</a:t>
            </a:r>
            <a:endParaRPr lang="zh-CN" altLang="en-US" noProof="0" smtClean="0"/>
          </a:p>
          <a:p>
            <a:pPr lvl="4"/>
            <a:r>
              <a:rPr lang="zh-CN" altLang="en-US" noProof="0" smtClean="0"/>
              <a:t>第五级</a:t>
            </a:r>
            <a:endParaRPr lang="zh-CN" altLang="en-US" noProof="0"/>
          </a:p>
        </p:txBody>
      </p:sp>
      <p:sp>
        <p:nvSpPr>
          <p:cNvPr id="6" name="页脚占位符 5"/>
          <p:cNvSpPr>
            <a:spLocks noGrp="1"/>
          </p:cNvSpPr>
          <p:nvPr>
            <p:ph type="ftr" sz="quarter" idx="4"/>
          </p:nvPr>
        </p:nvSpPr>
        <p:spPr>
          <a:xfrm>
            <a:off x="0" y="9721850"/>
            <a:ext cx="3076575" cy="511175"/>
          </a:xfrm>
          <a:prstGeom prst="rect">
            <a:avLst/>
          </a:prstGeom>
        </p:spPr>
        <p:txBody>
          <a:bodyPr vert="horz" lIns="91440" tIns="45720" rIns="91440" bIns="45720" rtlCol="0" anchor="b"/>
          <a:lstStyle>
            <a:lvl1pPr algn="l" fontAlgn="auto">
              <a:spcBef>
                <a:spcPts val="0"/>
              </a:spcBef>
              <a:spcAft>
                <a:spcPts val="0"/>
              </a:spcAft>
              <a:defRPr sz="1200">
                <a:latin typeface="+mn-lt"/>
                <a:ea typeface="+mn-ea"/>
              </a:defRPr>
            </a:lvl1pPr>
          </a:lstStyle>
          <a:p>
            <a:pPr>
              <a:defRPr/>
            </a:pPr>
            <a:endParaRPr lang="zh-CN" altLang="en-US"/>
          </a:p>
        </p:txBody>
      </p:sp>
      <p:sp>
        <p:nvSpPr>
          <p:cNvPr id="7" name="灯片编号占位符 6"/>
          <p:cNvSpPr>
            <a:spLocks noGrp="1"/>
          </p:cNvSpPr>
          <p:nvPr>
            <p:ph type="sldNum" sz="quarter" idx="5"/>
          </p:nvPr>
        </p:nvSpPr>
        <p:spPr>
          <a:xfrm>
            <a:off x="4021138" y="9721850"/>
            <a:ext cx="3076575" cy="511175"/>
          </a:xfrm>
          <a:prstGeom prst="rect">
            <a:avLst/>
          </a:prstGeom>
        </p:spPr>
        <p:txBody>
          <a:bodyPr vert="horz" lIns="91440" tIns="45720" rIns="91440" bIns="45720" rtlCol="0" anchor="b"/>
          <a:lstStyle>
            <a:lvl1pPr algn="r" fontAlgn="auto">
              <a:spcBef>
                <a:spcPts val="0"/>
              </a:spcBef>
              <a:spcAft>
                <a:spcPts val="0"/>
              </a:spcAft>
              <a:defRPr sz="1200">
                <a:latin typeface="+mn-lt"/>
                <a:ea typeface="+mn-ea"/>
              </a:defRPr>
            </a:lvl1pPr>
          </a:lstStyle>
          <a:p>
            <a:pPr>
              <a:defRPr/>
            </a:pPr>
            <a:fld id="{8DA96D9C-CED0-4E70-A113-401F41153823}" type="slidenum">
              <a:rPr lang="zh-CN" altLang="en-US"/>
            </a:fld>
            <a:endParaRPr lang="zh-CN"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幻灯片图像占位符 1"/>
          <p:cNvSpPr>
            <a:spLocks noGrp="1" noRot="1" noChangeAspect="1" noTextEdit="1"/>
          </p:cNvSpPr>
          <p:nvPr>
            <p:ph type="sldImg"/>
          </p:nvPr>
        </p:nvSpPr>
        <p:spPr bwMode="auto">
          <a:noFill/>
          <a:ln>
            <a:solidFill>
              <a:srgbClr val="000000"/>
            </a:solidFill>
            <a:miter lim="800000"/>
          </a:ln>
        </p:spPr>
      </p:sp>
      <p:sp>
        <p:nvSpPr>
          <p:cNvPr id="7171" name="备注占位符 2"/>
          <p:cNvSpPr>
            <a:spLocks noGrp="1"/>
          </p:cNvSpPr>
          <p:nvPr>
            <p:ph type="body" idx="1"/>
          </p:nvPr>
        </p:nvSpPr>
        <p:spPr bwMode="auto">
          <a:noFill/>
        </p:spPr>
        <p:txBody>
          <a:bodyPr wrap="square" numCol="1" anchor="t" anchorCtr="0" compatLnSpc="1"/>
          <a:lstStyle/>
          <a:p>
            <a:pPr eaLnBrk="1" hangingPunct="1">
              <a:spcBef>
                <a:spcPct val="0"/>
              </a:spcBef>
            </a:pPr>
            <a:endParaRPr lang="zh-CN" altLang="en-US" dirty="0" smtClean="0"/>
          </a:p>
        </p:txBody>
      </p:sp>
      <p:sp>
        <p:nvSpPr>
          <p:cNvPr id="7172" name="灯片编号占位符 3"/>
          <p:cNvSpPr>
            <a:spLocks noGrp="1"/>
          </p:cNvSpPr>
          <p:nvPr>
            <p:ph type="sldNum" sz="quarter" idx="5"/>
          </p:nvPr>
        </p:nvSpPr>
        <p:spPr bwMode="auto">
          <a:ln>
            <a:miter lim="800000"/>
          </a:ln>
        </p:spPr>
        <p:txBody>
          <a:bodyPr wrap="square" numCol="1" anchorCtr="0" compatLnSpc="1"/>
          <a:lstStyle/>
          <a:p>
            <a:pPr fontAlgn="base">
              <a:spcBef>
                <a:spcPct val="0"/>
              </a:spcBef>
              <a:spcAft>
                <a:spcPct val="0"/>
              </a:spcAft>
              <a:defRPr/>
            </a:pPr>
            <a:fld id="{D4DBA98F-DF88-432D-BB7B-B6F6A0D9AD6D}" type="slidenum">
              <a:rPr lang="zh-CN" altLang="en-US" smtClean="0"/>
            </a:fld>
            <a:endParaRPr lang="zh-CN"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标题幻灯片">
    <p:spTree>
      <p:nvGrpSpPr>
        <p:cNvPr id="1" name=""/>
        <p:cNvGrpSpPr/>
        <p:nvPr/>
      </p:nvGrpSpPr>
      <p:grpSpPr>
        <a:xfrm>
          <a:off x="0" y="0"/>
          <a:ext cx="0" cy="0"/>
          <a:chOff x="0" y="0"/>
          <a:chExt cx="0" cy="0"/>
        </a:xfrm>
      </p:grpSpPr>
      <p:sp>
        <p:nvSpPr>
          <p:cNvPr id="4" name="Rectangle 10"/>
          <p:cNvSpPr/>
          <p:nvPr/>
        </p:nvSpPr>
        <p:spPr>
          <a:xfrm>
            <a:off x="0" y="5155893"/>
            <a:ext cx="6858000" cy="3988107"/>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11"/>
          <p:cNvSpPr/>
          <p:nvPr/>
        </p:nvSpPr>
        <p:spPr>
          <a:xfrm>
            <a:off x="0" y="0"/>
            <a:ext cx="6858000" cy="5155893"/>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6" name="Rectangle 12"/>
          <p:cNvSpPr/>
          <p:nvPr/>
        </p:nvSpPr>
        <p:spPr>
          <a:xfrm>
            <a:off x="0" y="3536950"/>
            <a:ext cx="6858000" cy="3048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Oval 13"/>
          <p:cNvSpPr/>
          <p:nvPr/>
        </p:nvSpPr>
        <p:spPr>
          <a:xfrm>
            <a:off x="0" y="2133600"/>
            <a:ext cx="6858000" cy="68072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Subtitle 2"/>
          <p:cNvSpPr>
            <a:spLocks noGrp="1"/>
          </p:cNvSpPr>
          <p:nvPr>
            <p:ph type="subTitle" idx="1"/>
          </p:nvPr>
        </p:nvSpPr>
        <p:spPr>
          <a:xfrm>
            <a:off x="1105346" y="6736727"/>
            <a:ext cx="4227758" cy="117615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en-US" dirty="0"/>
          </a:p>
        </p:txBody>
      </p:sp>
      <p:sp>
        <p:nvSpPr>
          <p:cNvPr id="2" name="Title 1"/>
          <p:cNvSpPr>
            <a:spLocks noGrp="1"/>
          </p:cNvSpPr>
          <p:nvPr>
            <p:ph type="ctrTitle"/>
          </p:nvPr>
        </p:nvSpPr>
        <p:spPr>
          <a:xfrm>
            <a:off x="613186" y="4176388"/>
            <a:ext cx="5381513" cy="2390889"/>
          </a:xfrm>
          <a:effectLst/>
        </p:spPr>
        <p:txBody>
          <a:bodyPr/>
          <a:lstStyle>
            <a:lvl1pPr marL="640080" indent="-457200" algn="l">
              <a:defRPr sz="5400"/>
            </a:lvl1pPr>
          </a:lstStyle>
          <a:p>
            <a:r>
              <a:rPr lang="zh-CN" altLang="en-US" smtClean="0"/>
              <a:t>单击此处编辑母版标题样式</a:t>
            </a:r>
            <a:endParaRPr lang="en-US" dirty="0"/>
          </a:p>
        </p:txBody>
      </p:sp>
      <p:sp>
        <p:nvSpPr>
          <p:cNvPr id="8" name="Date Placeholder 3"/>
          <p:cNvSpPr>
            <a:spLocks noGrp="1"/>
          </p:cNvSpPr>
          <p:nvPr>
            <p:ph type="dt" sz="half" idx="10"/>
          </p:nvPr>
        </p:nvSpPr>
        <p:spPr/>
        <p:txBody>
          <a:bodyPr/>
          <a:lstStyle>
            <a:lvl1pPr>
              <a:defRPr/>
            </a:lvl1pPr>
          </a:lstStyle>
          <a:p>
            <a:pPr>
              <a:defRPr/>
            </a:pPr>
            <a:fld id="{F70892A2-5CB2-4148-B462-7523514A3BA1}" type="datetimeFigureOut">
              <a:rPr lang="zh-CN" altLang="en-US"/>
            </a:fld>
            <a:endParaRPr lang="zh-CN" altLang="en-US"/>
          </a:p>
        </p:txBody>
      </p:sp>
      <p:sp>
        <p:nvSpPr>
          <p:cNvPr id="9" name="Footer Placeholder 4"/>
          <p:cNvSpPr>
            <a:spLocks noGrp="1"/>
          </p:cNvSpPr>
          <p:nvPr>
            <p:ph type="ftr" sz="quarter" idx="11"/>
          </p:nvPr>
        </p:nvSpPr>
        <p:spPr/>
        <p:txBody>
          <a:bodyPr/>
          <a:lstStyle>
            <a:lvl1pPr>
              <a:defRPr/>
            </a:lvl1pPr>
          </a:lstStyle>
          <a:p>
            <a:pPr>
              <a:defRPr/>
            </a:pPr>
            <a:endParaRPr lang="zh-CN" altLang="en-US"/>
          </a:p>
        </p:txBody>
      </p:sp>
      <p:sp>
        <p:nvSpPr>
          <p:cNvPr id="10" name="Slide Number Placeholder 5"/>
          <p:cNvSpPr>
            <a:spLocks noGrp="1"/>
          </p:cNvSpPr>
          <p:nvPr>
            <p:ph type="sldNum" sz="quarter" idx="12"/>
          </p:nvPr>
        </p:nvSpPr>
        <p:spPr/>
        <p:txBody>
          <a:bodyPr/>
          <a:lstStyle>
            <a:lvl1pPr>
              <a:defRPr/>
            </a:lvl1pPr>
          </a:lstStyle>
          <a:p>
            <a:pPr>
              <a:defRPr/>
            </a:pPr>
            <a:fld id="{1FE13C3F-50E1-4C71-863B-689CE7ED383D}" type="slidenum">
              <a:rPr lang="zh-CN" altLang="en-US"/>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Vertical Text Placeholder 2"/>
          <p:cNvSpPr>
            <a:spLocks noGrp="1"/>
          </p:cNvSpPr>
          <p:nvPr>
            <p:ph type="body" orient="vert" idx="1"/>
          </p:nvPr>
        </p:nvSpPr>
        <p:spPr>
          <a:xfrm>
            <a:off x="1428750" y="975359"/>
            <a:ext cx="4800600" cy="4632960"/>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a:p>
        </p:txBody>
      </p:sp>
      <p:sp>
        <p:nvSpPr>
          <p:cNvPr id="4" name="Date Placeholder 3"/>
          <p:cNvSpPr>
            <a:spLocks noGrp="1"/>
          </p:cNvSpPr>
          <p:nvPr>
            <p:ph type="dt" sz="half" idx="10"/>
          </p:nvPr>
        </p:nvSpPr>
        <p:spPr/>
        <p:txBody>
          <a:bodyPr/>
          <a:lstStyle>
            <a:lvl1pPr>
              <a:defRPr/>
            </a:lvl1pPr>
          </a:lstStyle>
          <a:p>
            <a:pPr>
              <a:defRPr/>
            </a:pPr>
            <a:fld id="{85ED97AA-EAC1-472F-8679-DD55E376091F}" type="datetimeFigureOut">
              <a:rPr lang="zh-CN" altLang="en-US"/>
            </a:fld>
            <a:endParaRPr lang="zh-CN" altLang="en-US"/>
          </a:p>
        </p:txBody>
      </p:sp>
      <p:sp>
        <p:nvSpPr>
          <p:cNvPr id="5" name="Footer Placeholder 4"/>
          <p:cNvSpPr>
            <a:spLocks noGrp="1"/>
          </p:cNvSpPr>
          <p:nvPr>
            <p:ph type="ftr" sz="quarter" idx="11"/>
          </p:nvPr>
        </p:nvSpPr>
        <p:spPr/>
        <p:txBody>
          <a:bodyPr/>
          <a:lstStyle>
            <a:lvl1pPr>
              <a:defRPr/>
            </a:lvl1pPr>
          </a:lstStyle>
          <a:p>
            <a:pPr>
              <a:defRPr/>
            </a:pPr>
            <a:endParaRPr lang="zh-CN" altLang="en-US"/>
          </a:p>
        </p:txBody>
      </p:sp>
      <p:sp>
        <p:nvSpPr>
          <p:cNvPr id="6" name="Slide Number Placeholder 5"/>
          <p:cNvSpPr>
            <a:spLocks noGrp="1"/>
          </p:cNvSpPr>
          <p:nvPr>
            <p:ph type="sldNum" sz="quarter" idx="12"/>
          </p:nvPr>
        </p:nvSpPr>
        <p:spPr/>
        <p:txBody>
          <a:bodyPr/>
          <a:lstStyle>
            <a:lvl1pPr>
              <a:defRPr/>
            </a:lvl1pPr>
          </a:lstStyle>
          <a:p>
            <a:pPr>
              <a:defRPr/>
            </a:pPr>
            <a:fld id="{20B24842-9578-49C3-B425-DF9A84D34691}" type="slidenum">
              <a:rPr lang="zh-CN" altLang="en-US"/>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9" y="502023"/>
            <a:ext cx="1543050" cy="6984452"/>
          </a:xfrm>
          <a:effectLst/>
        </p:spPr>
        <p:txBody>
          <a:bodyPr vert="eaVert"/>
          <a:lstStyle>
            <a:lvl1pPr algn="l">
              <a:defRPr/>
            </a:lvl1pPr>
          </a:lstStyle>
          <a:p>
            <a:r>
              <a:rPr lang="zh-CN" altLang="en-US" smtClean="0"/>
              <a:t>单击此处编辑母版标题样式</a:t>
            </a:r>
            <a:endParaRPr lang="en-US"/>
          </a:p>
        </p:txBody>
      </p:sp>
      <p:sp>
        <p:nvSpPr>
          <p:cNvPr id="3" name="Vertical Text Placeholder 2"/>
          <p:cNvSpPr>
            <a:spLocks noGrp="1"/>
          </p:cNvSpPr>
          <p:nvPr>
            <p:ph type="body" orient="vert" idx="1"/>
          </p:nvPr>
        </p:nvSpPr>
        <p:spPr>
          <a:xfrm>
            <a:off x="2493085" y="975360"/>
            <a:ext cx="3621965" cy="6526305"/>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lvl1pPr>
              <a:defRPr/>
            </a:lvl1pPr>
          </a:lstStyle>
          <a:p>
            <a:pPr>
              <a:defRPr/>
            </a:pPr>
            <a:fld id="{4EBB0A9B-40B7-4863-B79C-A9E7A8BD32C9}" type="datetimeFigureOut">
              <a:rPr lang="zh-CN" altLang="en-US"/>
            </a:fld>
            <a:endParaRPr lang="zh-CN" altLang="en-US"/>
          </a:p>
        </p:txBody>
      </p:sp>
      <p:sp>
        <p:nvSpPr>
          <p:cNvPr id="5" name="Footer Placeholder 4"/>
          <p:cNvSpPr>
            <a:spLocks noGrp="1"/>
          </p:cNvSpPr>
          <p:nvPr>
            <p:ph type="ftr" sz="quarter" idx="11"/>
          </p:nvPr>
        </p:nvSpPr>
        <p:spPr/>
        <p:txBody>
          <a:bodyPr/>
          <a:lstStyle>
            <a:lvl1pPr>
              <a:defRPr/>
            </a:lvl1pPr>
          </a:lstStyle>
          <a:p>
            <a:pPr>
              <a:defRPr/>
            </a:pPr>
            <a:endParaRPr lang="zh-CN" altLang="en-US"/>
          </a:p>
        </p:txBody>
      </p:sp>
      <p:sp>
        <p:nvSpPr>
          <p:cNvPr id="6" name="Slide Number Placeholder 5"/>
          <p:cNvSpPr>
            <a:spLocks noGrp="1"/>
          </p:cNvSpPr>
          <p:nvPr>
            <p:ph type="sldNum" sz="quarter" idx="12"/>
          </p:nvPr>
        </p:nvSpPr>
        <p:spPr/>
        <p:txBody>
          <a:bodyPr/>
          <a:lstStyle>
            <a:lvl1pPr>
              <a:defRPr/>
            </a:lvl1pPr>
          </a:lstStyle>
          <a:p>
            <a:pPr>
              <a:defRPr/>
            </a:pPr>
            <a:fld id="{44C72ADD-043E-453D-AF6E-F868472B80C8}" type="slidenum">
              <a:rPr lang="zh-CN" altLang="en-US"/>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zh-CN" altLang="en-US" smtClean="0"/>
              <a:t>单击此处编辑母版标题样式</a:t>
            </a:r>
            <a:endParaRPr lang="en-US"/>
          </a:p>
        </p:txBody>
      </p:sp>
      <p:sp>
        <p:nvSpPr>
          <p:cNvPr id="10" name="Content Placeholder 9"/>
          <p:cNvSpPr>
            <a:spLocks noGrp="1"/>
          </p:cNvSpPr>
          <p:nvPr>
            <p:ph sz="quarter" idx="13"/>
          </p:nvPr>
        </p:nvSpPr>
        <p:spPr>
          <a:xfrm>
            <a:off x="857250" y="975360"/>
            <a:ext cx="4800600" cy="4632960"/>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4"/>
          </p:nvPr>
        </p:nvSpPr>
        <p:spPr/>
        <p:txBody>
          <a:bodyPr/>
          <a:lstStyle>
            <a:lvl1pPr>
              <a:defRPr/>
            </a:lvl1pPr>
          </a:lstStyle>
          <a:p>
            <a:pPr>
              <a:defRPr/>
            </a:pPr>
            <a:fld id="{17E1C7DB-BC0B-42A6-83C2-A967CA7A2F32}" type="datetimeFigureOut">
              <a:rPr lang="zh-CN" altLang="en-US"/>
            </a:fld>
            <a:endParaRPr lang="zh-CN" altLang="en-US"/>
          </a:p>
        </p:txBody>
      </p:sp>
      <p:sp>
        <p:nvSpPr>
          <p:cNvPr id="5" name="Footer Placeholder 4"/>
          <p:cNvSpPr>
            <a:spLocks noGrp="1"/>
          </p:cNvSpPr>
          <p:nvPr>
            <p:ph type="ftr" sz="quarter" idx="15"/>
          </p:nvPr>
        </p:nvSpPr>
        <p:spPr/>
        <p:txBody>
          <a:bodyPr/>
          <a:lstStyle>
            <a:lvl1pPr>
              <a:defRPr/>
            </a:lvl1pPr>
          </a:lstStyle>
          <a:p>
            <a:pPr>
              <a:defRPr/>
            </a:pPr>
            <a:endParaRPr lang="zh-CN" altLang="en-US"/>
          </a:p>
        </p:txBody>
      </p:sp>
      <p:sp>
        <p:nvSpPr>
          <p:cNvPr id="6" name="Slide Number Placeholder 5"/>
          <p:cNvSpPr>
            <a:spLocks noGrp="1"/>
          </p:cNvSpPr>
          <p:nvPr>
            <p:ph type="sldNum" sz="quarter" idx="16"/>
          </p:nvPr>
        </p:nvSpPr>
        <p:spPr/>
        <p:txBody>
          <a:bodyPr/>
          <a:lstStyle>
            <a:lvl1pPr>
              <a:defRPr/>
            </a:lvl1pPr>
          </a:lstStyle>
          <a:p>
            <a:pPr>
              <a:defRPr/>
            </a:pPr>
            <a:fld id="{AD2C5DFF-69A0-48F3-903C-580A91D2246E}" type="slidenum">
              <a:rPr lang="zh-CN" altLang="en-US"/>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4" name="Rectangle 6"/>
          <p:cNvSpPr/>
          <p:nvPr/>
        </p:nvSpPr>
        <p:spPr>
          <a:xfrm>
            <a:off x="0" y="5155893"/>
            <a:ext cx="6858000" cy="3988107"/>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7"/>
          <p:cNvSpPr/>
          <p:nvPr/>
        </p:nvSpPr>
        <p:spPr>
          <a:xfrm>
            <a:off x="0" y="0"/>
            <a:ext cx="6858000" cy="5155893"/>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6" name="Rectangle 8"/>
          <p:cNvSpPr/>
          <p:nvPr/>
        </p:nvSpPr>
        <p:spPr>
          <a:xfrm>
            <a:off x="0" y="3536950"/>
            <a:ext cx="6858000" cy="3048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Oval 9"/>
          <p:cNvSpPr/>
          <p:nvPr/>
        </p:nvSpPr>
        <p:spPr>
          <a:xfrm>
            <a:off x="0" y="2133600"/>
            <a:ext cx="6858000" cy="68072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a:xfrm>
            <a:off x="1524896" y="2896864"/>
            <a:ext cx="4475000" cy="3231128"/>
          </a:xfrm>
          <a:effectLst/>
        </p:spPr>
        <p:txBody>
          <a:bodyPr anchor="b"/>
          <a:lstStyle>
            <a:lvl1pPr algn="r">
              <a:defRPr sz="4600" b="1" cap="none" baseline="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1516828" y="6143348"/>
            <a:ext cx="4477871" cy="1113947"/>
          </a:xfrm>
        </p:spPr>
        <p:txBody>
          <a:bodyPr/>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endParaRPr lang="zh-CN" altLang="en-US" smtClean="0"/>
          </a:p>
        </p:txBody>
      </p:sp>
      <p:sp>
        <p:nvSpPr>
          <p:cNvPr id="8" name="Date Placeholder 3"/>
          <p:cNvSpPr>
            <a:spLocks noGrp="1"/>
          </p:cNvSpPr>
          <p:nvPr>
            <p:ph type="dt" sz="half" idx="10"/>
          </p:nvPr>
        </p:nvSpPr>
        <p:spPr/>
        <p:txBody>
          <a:bodyPr/>
          <a:lstStyle>
            <a:lvl1pPr>
              <a:defRPr/>
            </a:lvl1pPr>
          </a:lstStyle>
          <a:p>
            <a:pPr>
              <a:defRPr/>
            </a:pPr>
            <a:fld id="{958A15FB-00A1-430B-ADE6-F8CD4B05A87C}" type="datetimeFigureOut">
              <a:rPr lang="zh-CN" altLang="en-US"/>
            </a:fld>
            <a:endParaRPr lang="zh-CN" altLang="en-US"/>
          </a:p>
        </p:txBody>
      </p:sp>
      <p:sp>
        <p:nvSpPr>
          <p:cNvPr id="9" name="Footer Placeholder 4"/>
          <p:cNvSpPr>
            <a:spLocks noGrp="1"/>
          </p:cNvSpPr>
          <p:nvPr>
            <p:ph type="ftr" sz="quarter" idx="11"/>
          </p:nvPr>
        </p:nvSpPr>
        <p:spPr/>
        <p:txBody>
          <a:bodyPr/>
          <a:lstStyle>
            <a:lvl1pPr>
              <a:defRPr/>
            </a:lvl1pPr>
          </a:lstStyle>
          <a:p>
            <a:pPr>
              <a:defRPr/>
            </a:pPr>
            <a:endParaRPr lang="zh-CN" altLang="en-US"/>
          </a:p>
        </p:txBody>
      </p:sp>
      <p:sp>
        <p:nvSpPr>
          <p:cNvPr id="10" name="Slide Number Placeholder 5"/>
          <p:cNvSpPr>
            <a:spLocks noGrp="1"/>
          </p:cNvSpPr>
          <p:nvPr>
            <p:ph type="sldNum" sz="quarter" idx="12"/>
          </p:nvPr>
        </p:nvSpPr>
        <p:spPr/>
        <p:txBody>
          <a:bodyPr/>
          <a:lstStyle>
            <a:lvl1pPr>
              <a:defRPr/>
            </a:lvl1pPr>
          </a:lstStyle>
          <a:p>
            <a:pPr>
              <a:defRPr/>
            </a:pPr>
            <a:fld id="{FEFF13DF-3B24-4179-9F9A-109C688D0E31}" type="slidenum">
              <a:rPr lang="zh-CN" altLang="en-US"/>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zh-CN" altLang="en-US" smtClean="0"/>
              <a:t>单击此处编辑母版标题样式</a:t>
            </a:r>
            <a:endParaRPr lang="en-US"/>
          </a:p>
        </p:txBody>
      </p:sp>
      <p:sp>
        <p:nvSpPr>
          <p:cNvPr id="9" name="Content Placeholder 8"/>
          <p:cNvSpPr>
            <a:spLocks noGrp="1"/>
          </p:cNvSpPr>
          <p:nvPr>
            <p:ph sz="quarter" idx="13"/>
          </p:nvPr>
        </p:nvSpPr>
        <p:spPr>
          <a:xfrm>
            <a:off x="857249" y="975359"/>
            <a:ext cx="2510028" cy="4632960"/>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a:p>
        </p:txBody>
      </p:sp>
      <p:sp>
        <p:nvSpPr>
          <p:cNvPr id="11" name="Content Placeholder 10"/>
          <p:cNvSpPr>
            <a:spLocks noGrp="1"/>
          </p:cNvSpPr>
          <p:nvPr>
            <p:ph sz="quarter" idx="14"/>
          </p:nvPr>
        </p:nvSpPr>
        <p:spPr>
          <a:xfrm>
            <a:off x="3483864" y="975360"/>
            <a:ext cx="2510028" cy="4632960"/>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a:p>
        </p:txBody>
      </p:sp>
      <p:sp>
        <p:nvSpPr>
          <p:cNvPr id="5" name="Date Placeholder 3"/>
          <p:cNvSpPr>
            <a:spLocks noGrp="1"/>
          </p:cNvSpPr>
          <p:nvPr>
            <p:ph type="dt" sz="half" idx="15"/>
          </p:nvPr>
        </p:nvSpPr>
        <p:spPr/>
        <p:txBody>
          <a:bodyPr/>
          <a:lstStyle>
            <a:lvl1pPr>
              <a:defRPr/>
            </a:lvl1pPr>
          </a:lstStyle>
          <a:p>
            <a:pPr>
              <a:defRPr/>
            </a:pPr>
            <a:fld id="{AA7BE486-43D7-45D7-90FF-7B5287B1671F}" type="datetimeFigureOut">
              <a:rPr lang="zh-CN" altLang="en-US"/>
            </a:fld>
            <a:endParaRPr lang="zh-CN" altLang="en-US"/>
          </a:p>
        </p:txBody>
      </p:sp>
      <p:sp>
        <p:nvSpPr>
          <p:cNvPr id="6" name="Footer Placeholder 4"/>
          <p:cNvSpPr>
            <a:spLocks noGrp="1"/>
          </p:cNvSpPr>
          <p:nvPr>
            <p:ph type="ftr" sz="quarter" idx="16"/>
          </p:nvPr>
        </p:nvSpPr>
        <p:spPr/>
        <p:txBody>
          <a:bodyPr/>
          <a:lstStyle>
            <a:lvl1pPr>
              <a:defRPr/>
            </a:lvl1pPr>
          </a:lstStyle>
          <a:p>
            <a:pPr>
              <a:defRPr/>
            </a:pPr>
            <a:endParaRPr lang="zh-CN" altLang="en-US"/>
          </a:p>
        </p:txBody>
      </p:sp>
      <p:sp>
        <p:nvSpPr>
          <p:cNvPr id="7" name="Slide Number Placeholder 5"/>
          <p:cNvSpPr>
            <a:spLocks noGrp="1"/>
          </p:cNvSpPr>
          <p:nvPr>
            <p:ph type="sldNum" sz="quarter" idx="17"/>
          </p:nvPr>
        </p:nvSpPr>
        <p:spPr/>
        <p:txBody>
          <a:bodyPr/>
          <a:lstStyle>
            <a:lvl1pPr>
              <a:defRPr/>
            </a:lvl1pPr>
          </a:lstStyle>
          <a:p>
            <a:pPr>
              <a:defRPr/>
            </a:pPr>
            <a:fld id="{6A7D4CD5-7F3E-45DE-B2E4-98499BCD6DA7}" type="slidenum">
              <a:rPr lang="zh-CN" altLang="en-US"/>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57250" y="975360"/>
            <a:ext cx="2510028" cy="853016"/>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Content Placeholder 3"/>
          <p:cNvSpPr>
            <a:spLocks noGrp="1"/>
          </p:cNvSpPr>
          <p:nvPr>
            <p:ph sz="half" idx="2"/>
          </p:nvPr>
        </p:nvSpPr>
        <p:spPr>
          <a:xfrm>
            <a:off x="867335" y="1867103"/>
            <a:ext cx="2510028" cy="36576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5" name="Text Placeholder 4"/>
          <p:cNvSpPr>
            <a:spLocks noGrp="1"/>
          </p:cNvSpPr>
          <p:nvPr>
            <p:ph type="body" sz="quarter" idx="3"/>
          </p:nvPr>
        </p:nvSpPr>
        <p:spPr>
          <a:xfrm>
            <a:off x="3485477" y="975360"/>
            <a:ext cx="2510028" cy="853016"/>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Content Placeholder 5"/>
          <p:cNvSpPr>
            <a:spLocks noGrp="1"/>
          </p:cNvSpPr>
          <p:nvPr>
            <p:ph sz="quarter" idx="4"/>
          </p:nvPr>
        </p:nvSpPr>
        <p:spPr>
          <a:xfrm>
            <a:off x="3483769" y="1865376"/>
            <a:ext cx="2510028" cy="36576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10" name="Title 9"/>
          <p:cNvSpPr>
            <a:spLocks noGrp="1"/>
          </p:cNvSpPr>
          <p:nvPr>
            <p:ph type="title"/>
          </p:nvPr>
        </p:nvSpPr>
        <p:spPr/>
        <p:txBody>
          <a:bodyPr/>
          <a:lstStyle/>
          <a:p>
            <a:r>
              <a:rPr lang="zh-CN" altLang="en-US" smtClean="0"/>
              <a:t>单击此处编辑母版标题样式</a:t>
            </a:r>
            <a:endParaRPr lang="en-US" dirty="0"/>
          </a:p>
        </p:txBody>
      </p:sp>
      <p:sp>
        <p:nvSpPr>
          <p:cNvPr id="7" name="Date Placeholder 3"/>
          <p:cNvSpPr>
            <a:spLocks noGrp="1"/>
          </p:cNvSpPr>
          <p:nvPr>
            <p:ph type="dt" sz="half" idx="10"/>
          </p:nvPr>
        </p:nvSpPr>
        <p:spPr/>
        <p:txBody>
          <a:bodyPr/>
          <a:lstStyle>
            <a:lvl1pPr>
              <a:defRPr/>
            </a:lvl1pPr>
          </a:lstStyle>
          <a:p>
            <a:pPr>
              <a:defRPr/>
            </a:pPr>
            <a:fld id="{9E339D1D-861E-48B8-AE60-54C95B5CA144}" type="datetimeFigureOut">
              <a:rPr lang="zh-CN" altLang="en-US"/>
            </a:fld>
            <a:endParaRPr lang="zh-CN" altLang="en-US"/>
          </a:p>
        </p:txBody>
      </p:sp>
      <p:sp>
        <p:nvSpPr>
          <p:cNvPr id="8" name="Footer Placeholder 4"/>
          <p:cNvSpPr>
            <a:spLocks noGrp="1"/>
          </p:cNvSpPr>
          <p:nvPr>
            <p:ph type="ftr" sz="quarter" idx="11"/>
          </p:nvPr>
        </p:nvSpPr>
        <p:spPr/>
        <p:txBody>
          <a:bodyPr/>
          <a:lstStyle>
            <a:lvl1pPr>
              <a:defRPr/>
            </a:lvl1pPr>
          </a:lstStyle>
          <a:p>
            <a:pPr>
              <a:defRPr/>
            </a:pPr>
            <a:endParaRPr lang="zh-CN" altLang="en-US"/>
          </a:p>
        </p:txBody>
      </p:sp>
      <p:sp>
        <p:nvSpPr>
          <p:cNvPr id="9" name="Slide Number Placeholder 5"/>
          <p:cNvSpPr>
            <a:spLocks noGrp="1"/>
          </p:cNvSpPr>
          <p:nvPr>
            <p:ph type="sldNum" sz="quarter" idx="12"/>
          </p:nvPr>
        </p:nvSpPr>
        <p:spPr/>
        <p:txBody>
          <a:bodyPr/>
          <a:lstStyle>
            <a:lvl1pPr>
              <a:defRPr/>
            </a:lvl1pPr>
          </a:lstStyle>
          <a:p>
            <a:pPr>
              <a:defRPr/>
            </a:pPr>
            <a:fld id="{1ED6688B-BFE4-4538-82BB-935780C0DDE0}" type="slidenum">
              <a:rPr lang="zh-CN" altLang="en-US"/>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3"/>
          <p:cNvSpPr>
            <a:spLocks noGrp="1"/>
          </p:cNvSpPr>
          <p:nvPr>
            <p:ph type="dt" sz="half" idx="10"/>
          </p:nvPr>
        </p:nvSpPr>
        <p:spPr/>
        <p:txBody>
          <a:bodyPr/>
          <a:lstStyle>
            <a:lvl1pPr>
              <a:defRPr/>
            </a:lvl1pPr>
          </a:lstStyle>
          <a:p>
            <a:pPr>
              <a:defRPr/>
            </a:pPr>
            <a:fld id="{1A59C937-E8AF-4136-A02A-27311BA8CDA0}" type="datetimeFigureOut">
              <a:rPr lang="zh-CN" altLang="en-US"/>
            </a:fld>
            <a:endParaRPr lang="zh-CN" altLang="en-US"/>
          </a:p>
        </p:txBody>
      </p:sp>
      <p:sp>
        <p:nvSpPr>
          <p:cNvPr id="4" name="Footer Placeholder 4"/>
          <p:cNvSpPr>
            <a:spLocks noGrp="1"/>
          </p:cNvSpPr>
          <p:nvPr>
            <p:ph type="ftr" sz="quarter" idx="11"/>
          </p:nvPr>
        </p:nvSpPr>
        <p:spPr/>
        <p:txBody>
          <a:bodyPr/>
          <a:lstStyle>
            <a:lvl1pPr>
              <a:defRPr/>
            </a:lvl1pPr>
          </a:lstStyle>
          <a:p>
            <a:pPr>
              <a:defRPr/>
            </a:pPr>
            <a:endParaRPr lang="zh-CN" altLang="en-US"/>
          </a:p>
        </p:txBody>
      </p:sp>
      <p:sp>
        <p:nvSpPr>
          <p:cNvPr id="5" name="Slide Number Placeholder 5"/>
          <p:cNvSpPr>
            <a:spLocks noGrp="1"/>
          </p:cNvSpPr>
          <p:nvPr>
            <p:ph type="sldNum" sz="quarter" idx="12"/>
          </p:nvPr>
        </p:nvSpPr>
        <p:spPr/>
        <p:txBody>
          <a:bodyPr/>
          <a:lstStyle>
            <a:lvl1pPr>
              <a:defRPr/>
            </a:lvl1pPr>
          </a:lstStyle>
          <a:p>
            <a:pPr>
              <a:defRPr/>
            </a:pPr>
            <a:fld id="{A02FEFDF-CBBA-42F4-8B7C-19F0E1DEC4F8}" type="slidenum">
              <a:rPr lang="zh-CN" altLang="en-US"/>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00109F65-0E49-4CAB-993B-76BB7CF17C95}" type="datetimeFigureOut">
              <a:rPr lang="zh-CN" altLang="en-US"/>
            </a:fld>
            <a:endParaRPr lang="zh-CN" altLang="en-US"/>
          </a:p>
        </p:txBody>
      </p:sp>
      <p:sp>
        <p:nvSpPr>
          <p:cNvPr id="3" name="Footer Placeholder 4"/>
          <p:cNvSpPr>
            <a:spLocks noGrp="1"/>
          </p:cNvSpPr>
          <p:nvPr>
            <p:ph type="ftr" sz="quarter" idx="11"/>
          </p:nvPr>
        </p:nvSpPr>
        <p:spPr/>
        <p:txBody>
          <a:bodyPr/>
          <a:lstStyle>
            <a:lvl1pPr>
              <a:defRPr/>
            </a:lvl1pPr>
          </a:lstStyle>
          <a:p>
            <a:pPr>
              <a:defRPr/>
            </a:pPr>
            <a:endParaRPr lang="zh-CN" altLang="en-US"/>
          </a:p>
        </p:txBody>
      </p:sp>
      <p:sp>
        <p:nvSpPr>
          <p:cNvPr id="4" name="Slide Number Placeholder 5"/>
          <p:cNvSpPr>
            <a:spLocks noGrp="1"/>
          </p:cNvSpPr>
          <p:nvPr>
            <p:ph type="sldNum" sz="quarter" idx="12"/>
          </p:nvPr>
        </p:nvSpPr>
        <p:spPr/>
        <p:txBody>
          <a:bodyPr/>
          <a:lstStyle>
            <a:lvl1pPr>
              <a:defRPr/>
            </a:lvl1pPr>
          </a:lstStyle>
          <a:p>
            <a:pPr>
              <a:defRPr/>
            </a:pPr>
            <a:fld id="{0AD90EB1-24DD-49E7-BA87-AFE4A0CE1E6C}" type="slidenum">
              <a:rPr lang="zh-CN" altLang="en-US"/>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322" y="2946401"/>
            <a:ext cx="2727064" cy="1677991"/>
          </a:xfrm>
          <a:effectLst/>
        </p:spPr>
        <p:txBody>
          <a:bodyPr anchor="b"/>
          <a:lstStyle>
            <a:lvl1pPr marL="228600" indent="-228600" algn="l">
              <a:defRPr sz="2800" b="1">
                <a:effectLst/>
              </a:defRPr>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445137" y="975360"/>
            <a:ext cx="3012814" cy="6526307"/>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Text Placeholder 3"/>
          <p:cNvSpPr>
            <a:spLocks noGrp="1"/>
          </p:cNvSpPr>
          <p:nvPr>
            <p:ph type="body" sz="half" idx="2"/>
          </p:nvPr>
        </p:nvSpPr>
        <p:spPr>
          <a:xfrm>
            <a:off x="806824" y="4663736"/>
            <a:ext cx="2541495" cy="285269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Date Placeholder 3"/>
          <p:cNvSpPr>
            <a:spLocks noGrp="1"/>
          </p:cNvSpPr>
          <p:nvPr>
            <p:ph type="dt" sz="half" idx="10"/>
          </p:nvPr>
        </p:nvSpPr>
        <p:spPr/>
        <p:txBody>
          <a:bodyPr/>
          <a:lstStyle>
            <a:lvl1pPr>
              <a:defRPr/>
            </a:lvl1pPr>
          </a:lstStyle>
          <a:p>
            <a:pPr>
              <a:defRPr/>
            </a:pPr>
            <a:fld id="{0141A0D3-E49B-4183-98C9-E03CF70E7EC5}" type="datetimeFigureOut">
              <a:rPr lang="zh-CN" altLang="en-US"/>
            </a:fld>
            <a:endParaRPr lang="zh-CN" altLang="en-US"/>
          </a:p>
        </p:txBody>
      </p:sp>
      <p:sp>
        <p:nvSpPr>
          <p:cNvPr id="6" name="Footer Placeholder 4"/>
          <p:cNvSpPr>
            <a:spLocks noGrp="1"/>
          </p:cNvSpPr>
          <p:nvPr>
            <p:ph type="ftr" sz="quarter" idx="11"/>
          </p:nvPr>
        </p:nvSpPr>
        <p:spPr/>
        <p:txBody>
          <a:bodyPr/>
          <a:lstStyle>
            <a:lvl1pPr>
              <a:defRPr/>
            </a:lvl1pPr>
          </a:lstStyle>
          <a:p>
            <a:pPr>
              <a:defRPr/>
            </a:pPr>
            <a:endParaRPr lang="zh-CN" altLang="en-US"/>
          </a:p>
        </p:txBody>
      </p:sp>
      <p:sp>
        <p:nvSpPr>
          <p:cNvPr id="7" name="Slide Number Placeholder 5"/>
          <p:cNvSpPr>
            <a:spLocks noGrp="1"/>
          </p:cNvSpPr>
          <p:nvPr>
            <p:ph type="sldNum" sz="quarter" idx="12"/>
          </p:nvPr>
        </p:nvSpPr>
        <p:spPr/>
        <p:txBody>
          <a:bodyPr/>
          <a:lstStyle>
            <a:lvl1pPr>
              <a:defRPr/>
            </a:lvl1pPr>
          </a:lstStyle>
          <a:p>
            <a:pPr>
              <a:defRPr/>
            </a:pPr>
            <a:fld id="{3DDD2285-5C66-4B32-A59F-C8DEAB65209F}" type="slidenum">
              <a:rPr lang="zh-CN" altLang="en-US"/>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图片与标题">
    <p:spTree>
      <p:nvGrpSpPr>
        <p:cNvPr id="1" name=""/>
        <p:cNvGrpSpPr/>
        <p:nvPr/>
      </p:nvGrpSpPr>
      <p:grpSpPr>
        <a:xfrm>
          <a:off x="0" y="0"/>
          <a:ext cx="0" cy="0"/>
          <a:chOff x="0" y="0"/>
          <a:chExt cx="0" cy="0"/>
        </a:xfrm>
      </p:grpSpPr>
      <p:sp>
        <p:nvSpPr>
          <p:cNvPr id="5" name="Rectangle 7"/>
          <p:cNvSpPr/>
          <p:nvPr/>
        </p:nvSpPr>
        <p:spPr>
          <a:xfrm>
            <a:off x="0" y="5155893"/>
            <a:ext cx="6858000" cy="3988107"/>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8"/>
          <p:cNvSpPr/>
          <p:nvPr/>
        </p:nvSpPr>
        <p:spPr>
          <a:xfrm>
            <a:off x="0" y="0"/>
            <a:ext cx="6858000" cy="5155893"/>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7" name="Rectangle 9"/>
          <p:cNvSpPr/>
          <p:nvPr/>
        </p:nvSpPr>
        <p:spPr>
          <a:xfrm>
            <a:off x="0" y="3536950"/>
            <a:ext cx="6858000" cy="3048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Oval 10"/>
          <p:cNvSpPr/>
          <p:nvPr/>
        </p:nvSpPr>
        <p:spPr>
          <a:xfrm>
            <a:off x="0" y="2133600"/>
            <a:ext cx="6858000" cy="68072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Picture Placeholder 2"/>
          <p:cNvSpPr>
            <a:spLocks noGrp="1"/>
          </p:cNvSpPr>
          <p:nvPr>
            <p:ph type="pic" idx="1"/>
          </p:nvPr>
        </p:nvSpPr>
        <p:spPr>
          <a:xfrm>
            <a:off x="3356381" y="1524000"/>
            <a:ext cx="3086100" cy="4170408"/>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rtlCol="0">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zh-CN" altLang="en-US" noProof="0" smtClean="0"/>
              <a:t>单击图标添加图片</a:t>
            </a:r>
            <a:endParaRPr lang="en-US" noProof="0" dirty="0"/>
          </a:p>
        </p:txBody>
      </p:sp>
      <p:sp>
        <p:nvSpPr>
          <p:cNvPr id="4" name="Text Placeholder 3"/>
          <p:cNvSpPr>
            <a:spLocks noGrp="1"/>
          </p:cNvSpPr>
          <p:nvPr>
            <p:ph type="body" sz="half" idx="2"/>
          </p:nvPr>
        </p:nvSpPr>
        <p:spPr>
          <a:xfrm>
            <a:off x="658415" y="1347315"/>
            <a:ext cx="2770586" cy="2884027"/>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2" name="Title 1"/>
          <p:cNvSpPr>
            <a:spLocks noGrp="1"/>
          </p:cNvSpPr>
          <p:nvPr>
            <p:ph type="title"/>
          </p:nvPr>
        </p:nvSpPr>
        <p:spPr>
          <a:xfrm>
            <a:off x="545451" y="5952561"/>
            <a:ext cx="4787654" cy="1524000"/>
          </a:xfrm>
        </p:spPr>
        <p:txBody>
          <a:bodyPr anchor="b"/>
          <a:lstStyle>
            <a:lvl1pPr algn="l">
              <a:defRPr sz="4600" b="1"/>
            </a:lvl1pPr>
          </a:lstStyle>
          <a:p>
            <a:r>
              <a:rPr lang="zh-CN" altLang="en-US" smtClean="0"/>
              <a:t>单击此处编辑母版标题样式</a:t>
            </a:r>
            <a:endParaRPr lang="en-US" dirty="0"/>
          </a:p>
        </p:txBody>
      </p:sp>
      <p:sp>
        <p:nvSpPr>
          <p:cNvPr id="9" name="Date Placeholder 4"/>
          <p:cNvSpPr>
            <a:spLocks noGrp="1"/>
          </p:cNvSpPr>
          <p:nvPr>
            <p:ph type="dt" sz="half" idx="10"/>
          </p:nvPr>
        </p:nvSpPr>
        <p:spPr/>
        <p:txBody>
          <a:bodyPr/>
          <a:lstStyle>
            <a:lvl1pPr>
              <a:defRPr/>
            </a:lvl1pPr>
          </a:lstStyle>
          <a:p>
            <a:pPr>
              <a:defRPr/>
            </a:pPr>
            <a:fld id="{D6514B71-4F92-4F67-B2E3-880DB26575AB}" type="datetimeFigureOut">
              <a:rPr lang="zh-CN" altLang="en-US"/>
            </a:fld>
            <a:endParaRPr lang="zh-CN" altLang="en-US"/>
          </a:p>
        </p:txBody>
      </p:sp>
      <p:sp>
        <p:nvSpPr>
          <p:cNvPr id="10" name="Footer Placeholder 5"/>
          <p:cNvSpPr>
            <a:spLocks noGrp="1"/>
          </p:cNvSpPr>
          <p:nvPr>
            <p:ph type="ftr" sz="quarter" idx="11"/>
          </p:nvPr>
        </p:nvSpPr>
        <p:spPr/>
        <p:txBody>
          <a:bodyPr/>
          <a:lstStyle>
            <a:lvl1pPr>
              <a:defRPr/>
            </a:lvl1pPr>
          </a:lstStyle>
          <a:p>
            <a:pPr>
              <a:defRPr/>
            </a:pPr>
            <a:endParaRPr lang="zh-CN" altLang="en-US"/>
          </a:p>
        </p:txBody>
      </p:sp>
      <p:sp>
        <p:nvSpPr>
          <p:cNvPr id="11" name="Slide Number Placeholder 6"/>
          <p:cNvSpPr>
            <a:spLocks noGrp="1"/>
          </p:cNvSpPr>
          <p:nvPr>
            <p:ph type="sldNum" sz="quarter" idx="12"/>
          </p:nvPr>
        </p:nvSpPr>
        <p:spPr/>
        <p:txBody>
          <a:bodyPr/>
          <a:lstStyle>
            <a:lvl1pPr>
              <a:defRPr/>
            </a:lvl1pPr>
          </a:lstStyle>
          <a:p>
            <a:pPr>
              <a:defRPr/>
            </a:pPr>
            <a:fld id="{90FEBF57-DA12-4D1B-A125-2F1078356433}" type="slidenum">
              <a:rPr lang="zh-CN" altLang="en-US"/>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6807200"/>
            <a:ext cx="6858000" cy="23368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Rectangle 7"/>
          <p:cNvSpPr/>
          <p:nvPr/>
        </p:nvSpPr>
        <p:spPr>
          <a:xfrm>
            <a:off x="0" y="0"/>
            <a:ext cx="6858000" cy="68072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9" name="Rectangle 8"/>
          <p:cNvSpPr/>
          <p:nvPr/>
        </p:nvSpPr>
        <p:spPr>
          <a:xfrm>
            <a:off x="0" y="5024438"/>
            <a:ext cx="6858000" cy="3048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Oval 9"/>
          <p:cNvSpPr/>
          <p:nvPr/>
        </p:nvSpPr>
        <p:spPr>
          <a:xfrm>
            <a:off x="0" y="2133600"/>
            <a:ext cx="6858000" cy="68072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Placeholder 1"/>
          <p:cNvSpPr>
            <a:spLocks noGrp="1"/>
          </p:cNvSpPr>
          <p:nvPr>
            <p:ph type="title"/>
          </p:nvPr>
        </p:nvSpPr>
        <p:spPr>
          <a:xfrm>
            <a:off x="1344613" y="5829300"/>
            <a:ext cx="4884737" cy="1524000"/>
          </a:xfrm>
          <a:prstGeom prst="rect">
            <a:avLst/>
          </a:prstGeom>
          <a:effectLst/>
        </p:spPr>
        <p:txBody>
          <a:bodyPr vert="horz" lIns="91440" tIns="45720" rIns="91440" bIns="45720" rtlCol="0" anchor="t" anchorCtr="0">
            <a:noAutofit/>
          </a:bodyPr>
          <a:lstStyle/>
          <a:p>
            <a:r>
              <a:rPr lang="zh-CN" altLang="en-US" smtClean="0"/>
              <a:t>单击此处编辑母版标题样式</a:t>
            </a:r>
            <a:endParaRPr lang="en-US" dirty="0"/>
          </a:p>
        </p:txBody>
      </p:sp>
      <p:sp>
        <p:nvSpPr>
          <p:cNvPr id="1037" name="Text Placeholder 2"/>
          <p:cNvSpPr>
            <a:spLocks noGrp="1"/>
          </p:cNvSpPr>
          <p:nvPr>
            <p:ph type="body" idx="1"/>
          </p:nvPr>
        </p:nvSpPr>
        <p:spPr bwMode="auto">
          <a:xfrm>
            <a:off x="857250" y="976313"/>
            <a:ext cx="4800600" cy="4632325"/>
          </a:xfrm>
          <a:prstGeom prst="rect">
            <a:avLst/>
          </a:prstGeom>
          <a:noFill/>
          <a:ln w="9525">
            <a:noFill/>
            <a:miter lim="800000"/>
          </a:ln>
        </p:spPr>
        <p:txBody>
          <a:bodyPr vert="horz" wrap="square" lIns="91440" tIns="45720" rIns="91440" bIns="45720" numCol="1" anchor="t" anchorCtr="0" compatLnSpc="1"/>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smtClean="0"/>
          </a:p>
        </p:txBody>
      </p:sp>
      <p:sp>
        <p:nvSpPr>
          <p:cNvPr id="4" name="Date Placeholder 3"/>
          <p:cNvSpPr>
            <a:spLocks noGrp="1"/>
          </p:cNvSpPr>
          <p:nvPr>
            <p:ph type="dt" sz="half" idx="2"/>
          </p:nvPr>
        </p:nvSpPr>
        <p:spPr>
          <a:xfrm>
            <a:off x="4629150" y="8229600"/>
            <a:ext cx="1885950" cy="487363"/>
          </a:xfrm>
          <a:prstGeom prst="rect">
            <a:avLst/>
          </a:prstGeom>
        </p:spPr>
        <p:txBody>
          <a:bodyPr vert="horz" lIns="91440" tIns="45720" rIns="91440" bIns="45720" rtlCol="0" anchor="ctr"/>
          <a:lstStyle>
            <a:lvl1pPr algn="r" fontAlgn="auto">
              <a:spcBef>
                <a:spcPts val="0"/>
              </a:spcBef>
              <a:spcAft>
                <a:spcPts val="0"/>
              </a:spcAft>
              <a:defRPr sz="1100" b="1">
                <a:solidFill>
                  <a:schemeClr val="tx1">
                    <a:lumMod val="50000"/>
                    <a:lumOff val="50000"/>
                  </a:schemeClr>
                </a:solidFill>
                <a:latin typeface="+mn-lt"/>
                <a:ea typeface="+mn-ea"/>
              </a:defRPr>
            </a:lvl1pPr>
          </a:lstStyle>
          <a:p>
            <a:pPr>
              <a:defRPr/>
            </a:pPr>
            <a:fld id="{7F183079-42FE-49EE-A676-0E11B7F61B10}" type="datetimeFigureOut">
              <a:rPr lang="zh-CN" altLang="en-US"/>
            </a:fld>
            <a:endParaRPr lang="zh-CN" altLang="en-US"/>
          </a:p>
        </p:txBody>
      </p:sp>
      <p:sp>
        <p:nvSpPr>
          <p:cNvPr id="5" name="Footer Placeholder 4"/>
          <p:cNvSpPr>
            <a:spLocks noGrp="1"/>
          </p:cNvSpPr>
          <p:nvPr>
            <p:ph type="ftr" sz="quarter" idx="3"/>
          </p:nvPr>
        </p:nvSpPr>
        <p:spPr>
          <a:xfrm>
            <a:off x="342900" y="8229600"/>
            <a:ext cx="2514600" cy="487363"/>
          </a:xfrm>
          <a:prstGeom prst="rect">
            <a:avLst/>
          </a:prstGeom>
        </p:spPr>
        <p:txBody>
          <a:bodyPr vert="horz" lIns="91440" tIns="45720" rIns="91440" bIns="45720" rtlCol="0" anchor="ctr"/>
          <a:lstStyle>
            <a:lvl1pPr algn="l" fontAlgn="auto">
              <a:spcBef>
                <a:spcPts val="0"/>
              </a:spcBef>
              <a:spcAft>
                <a:spcPts val="0"/>
              </a:spcAft>
              <a:defRPr sz="1100" b="1">
                <a:solidFill>
                  <a:schemeClr val="tx1">
                    <a:lumMod val="50000"/>
                    <a:lumOff val="50000"/>
                  </a:schemeClr>
                </a:solidFill>
                <a:latin typeface="+mn-lt"/>
                <a:ea typeface="+mn-ea"/>
              </a:defRPr>
            </a:lvl1pPr>
          </a:lstStyle>
          <a:p>
            <a:pPr>
              <a:defRPr/>
            </a:pPr>
            <a:endParaRPr lang="zh-CN" altLang="en-US"/>
          </a:p>
        </p:txBody>
      </p:sp>
      <p:sp>
        <p:nvSpPr>
          <p:cNvPr id="6" name="Slide Number Placeholder 5"/>
          <p:cNvSpPr>
            <a:spLocks noGrp="1"/>
          </p:cNvSpPr>
          <p:nvPr>
            <p:ph type="sldNum" sz="quarter" idx="4"/>
          </p:nvPr>
        </p:nvSpPr>
        <p:spPr>
          <a:xfrm>
            <a:off x="2857500" y="8229600"/>
            <a:ext cx="1371600" cy="487363"/>
          </a:xfrm>
          <a:prstGeom prst="rect">
            <a:avLst/>
          </a:prstGeom>
        </p:spPr>
        <p:txBody>
          <a:bodyPr vert="horz" lIns="91440" tIns="45720" rIns="91440" bIns="45720" rtlCol="0" anchor="ctr"/>
          <a:lstStyle>
            <a:lvl1pPr algn="ctr" fontAlgn="auto">
              <a:spcBef>
                <a:spcPts val="0"/>
              </a:spcBef>
              <a:spcAft>
                <a:spcPts val="0"/>
              </a:spcAft>
              <a:defRPr sz="1200" b="1">
                <a:solidFill>
                  <a:schemeClr val="tx1">
                    <a:lumMod val="50000"/>
                    <a:lumOff val="50000"/>
                  </a:schemeClr>
                </a:solidFill>
                <a:latin typeface="+mn-lt"/>
                <a:ea typeface="+mn-ea"/>
              </a:defRPr>
            </a:lvl1pPr>
          </a:lstStyle>
          <a:p>
            <a:pPr>
              <a:defRPr/>
            </a:pPr>
            <a:fld id="{3F089877-D325-4E29-B390-B7E3CF37FCF1}" type="slidenum">
              <a:rPr lang="zh-CN" altLang="en-US"/>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marL="319405" indent="-319405" algn="r" rtl="0" eaLnBrk="0" fontAlgn="base" hangingPunct="0">
        <a:spcBef>
          <a:spcPct val="0"/>
        </a:spcBef>
        <a:spcAft>
          <a:spcPct val="0"/>
        </a:spcAft>
        <a:buClr>
          <a:srgbClr val="C3260C"/>
        </a:buClr>
        <a:buSzPct val="128000"/>
        <a:buFont typeface="Georgia" pitchFamily="18" charset="0"/>
        <a:buChar char="*"/>
        <a:defRPr sz="4600" b="1"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marL="319405" indent="-319405" algn="r" rtl="0" eaLnBrk="0" fontAlgn="base" hangingPunct="0">
        <a:spcBef>
          <a:spcPct val="0"/>
        </a:spcBef>
        <a:spcAft>
          <a:spcPct val="0"/>
        </a:spcAft>
        <a:buClr>
          <a:srgbClr val="C3260C"/>
        </a:buClr>
        <a:buSzPct val="128000"/>
        <a:buFont typeface="Georgia" pitchFamily="18" charset="0"/>
        <a:buChar char="*"/>
        <a:defRPr sz="4600" b="1">
          <a:solidFill>
            <a:schemeClr val="tx1"/>
          </a:solidFill>
          <a:latin typeface="Trebuchet MS" pitchFamily="34" charset="0"/>
          <a:ea typeface="方正姚体" pitchFamily="2" charset="-122"/>
        </a:defRPr>
      </a:lvl2pPr>
      <a:lvl3pPr marL="319405" indent="-319405" algn="r" rtl="0" eaLnBrk="0" fontAlgn="base" hangingPunct="0">
        <a:spcBef>
          <a:spcPct val="0"/>
        </a:spcBef>
        <a:spcAft>
          <a:spcPct val="0"/>
        </a:spcAft>
        <a:buClr>
          <a:srgbClr val="C3260C"/>
        </a:buClr>
        <a:buSzPct val="128000"/>
        <a:buFont typeface="Georgia" pitchFamily="18" charset="0"/>
        <a:buChar char="*"/>
        <a:defRPr sz="4600" b="1">
          <a:solidFill>
            <a:schemeClr val="tx1"/>
          </a:solidFill>
          <a:latin typeface="Trebuchet MS" pitchFamily="34" charset="0"/>
          <a:ea typeface="方正姚体" pitchFamily="2" charset="-122"/>
        </a:defRPr>
      </a:lvl3pPr>
      <a:lvl4pPr marL="319405" indent="-319405" algn="r" rtl="0" eaLnBrk="0" fontAlgn="base" hangingPunct="0">
        <a:spcBef>
          <a:spcPct val="0"/>
        </a:spcBef>
        <a:spcAft>
          <a:spcPct val="0"/>
        </a:spcAft>
        <a:buClr>
          <a:srgbClr val="C3260C"/>
        </a:buClr>
        <a:buSzPct val="128000"/>
        <a:buFont typeface="Georgia" pitchFamily="18" charset="0"/>
        <a:buChar char="*"/>
        <a:defRPr sz="4600" b="1">
          <a:solidFill>
            <a:schemeClr val="tx1"/>
          </a:solidFill>
          <a:latin typeface="Trebuchet MS" pitchFamily="34" charset="0"/>
          <a:ea typeface="方正姚体" pitchFamily="2" charset="-122"/>
        </a:defRPr>
      </a:lvl4pPr>
      <a:lvl5pPr marL="319405" indent="-319405" algn="r" rtl="0" eaLnBrk="0" fontAlgn="base" hangingPunct="0">
        <a:spcBef>
          <a:spcPct val="0"/>
        </a:spcBef>
        <a:spcAft>
          <a:spcPct val="0"/>
        </a:spcAft>
        <a:buClr>
          <a:srgbClr val="C3260C"/>
        </a:buClr>
        <a:buSzPct val="128000"/>
        <a:buFont typeface="Georgia" pitchFamily="18" charset="0"/>
        <a:buChar char="*"/>
        <a:defRPr sz="4600" b="1">
          <a:solidFill>
            <a:schemeClr val="tx1"/>
          </a:solidFill>
          <a:latin typeface="Trebuchet MS" pitchFamily="34" charset="0"/>
          <a:ea typeface="方正姚体" pitchFamily="2" charset="-122"/>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rtl="0" eaLnBrk="0" fontAlgn="base" hangingPunct="0">
        <a:spcBef>
          <a:spcPct val="20000"/>
        </a:spcBef>
        <a:spcAft>
          <a:spcPts val="300"/>
        </a:spcAft>
        <a:buClr>
          <a:srgbClr val="C3260C"/>
        </a:buClr>
        <a:buSzPct val="130000"/>
        <a:buFont typeface="Georgia" pitchFamily="18" charset="0"/>
        <a:buChar char="*"/>
        <a:defRPr sz="2200" kern="1200">
          <a:solidFill>
            <a:srgbClr val="404040"/>
          </a:solidFill>
          <a:latin typeface="+mn-lt"/>
          <a:ea typeface="+mn-ea"/>
          <a:cs typeface="+mn-cs"/>
        </a:defRPr>
      </a:lvl1pPr>
      <a:lvl2pPr marL="548005" indent="-182880" algn="l" rtl="0" eaLnBrk="0" fontAlgn="base" hangingPunct="0">
        <a:spcBef>
          <a:spcPct val="20000"/>
        </a:spcBef>
        <a:spcAft>
          <a:spcPts val="300"/>
        </a:spcAft>
        <a:buClr>
          <a:srgbClr val="C3260C"/>
        </a:buClr>
        <a:buSzPct val="130000"/>
        <a:buFont typeface="Georgia" pitchFamily="18" charset="0"/>
        <a:buChar char="*"/>
        <a:defRPr sz="2000" kern="1200">
          <a:solidFill>
            <a:srgbClr val="404040"/>
          </a:solidFill>
          <a:latin typeface="+mn-lt"/>
          <a:ea typeface="+mn-ea"/>
          <a:cs typeface="+mn-cs"/>
        </a:defRPr>
      </a:lvl2pPr>
      <a:lvl3pPr marL="822325" indent="-182880" algn="l" rtl="0" eaLnBrk="0" fontAlgn="base" hangingPunct="0">
        <a:spcBef>
          <a:spcPct val="20000"/>
        </a:spcBef>
        <a:spcAft>
          <a:spcPts val="300"/>
        </a:spcAft>
        <a:buClr>
          <a:srgbClr val="C3260C"/>
        </a:buClr>
        <a:buSzPct val="130000"/>
        <a:buFont typeface="Georgia" pitchFamily="18" charset="0"/>
        <a:buChar char="*"/>
        <a:defRPr sz="2400" kern="1200">
          <a:solidFill>
            <a:srgbClr val="404040"/>
          </a:solidFill>
          <a:latin typeface="+mn-lt"/>
          <a:ea typeface="+mn-ea"/>
          <a:cs typeface="+mn-cs"/>
        </a:defRPr>
      </a:lvl3pPr>
      <a:lvl4pPr marL="1097280" indent="-182880" algn="l" rtl="0" eaLnBrk="0" fontAlgn="base" hangingPunct="0">
        <a:spcBef>
          <a:spcPct val="20000"/>
        </a:spcBef>
        <a:spcAft>
          <a:spcPts val="300"/>
        </a:spcAft>
        <a:buClr>
          <a:srgbClr val="C3260C"/>
        </a:buClr>
        <a:buSzPct val="130000"/>
        <a:buFont typeface="Georgia" pitchFamily="18" charset="0"/>
        <a:buChar char="*"/>
        <a:defRPr sz="1600" kern="1200">
          <a:solidFill>
            <a:srgbClr val="404040"/>
          </a:solidFill>
          <a:latin typeface="+mn-lt"/>
          <a:ea typeface="+mn-ea"/>
          <a:cs typeface="+mn-cs"/>
        </a:defRPr>
      </a:lvl4pPr>
      <a:lvl5pPr marL="1389380" indent="-182880" algn="l" rtl="0" eaLnBrk="0" fontAlgn="base" hangingPunct="0">
        <a:spcBef>
          <a:spcPct val="20000"/>
        </a:spcBef>
        <a:spcAft>
          <a:spcPts val="300"/>
        </a:spcAft>
        <a:buClr>
          <a:srgbClr val="C3260C"/>
        </a:buClr>
        <a:buSzPct val="130000"/>
        <a:buFont typeface="Georgia" pitchFamily="18" charset="0"/>
        <a:buChar char="*"/>
        <a:defRPr sz="1400" kern="1200">
          <a:solidFill>
            <a:srgbClr val="404040"/>
          </a:solidFill>
          <a:latin typeface="+mn-lt"/>
          <a:ea typeface="+mn-ea"/>
          <a:cs typeface="+mn-cs"/>
        </a:defRPr>
      </a:lvl5pPr>
      <a:lvl6pPr marL="1664335"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625"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notesSlide" Target="../notesSlides/notesSlide1.xml"/><Relationship Id="rId3" Type="http://schemas.openxmlformats.org/officeDocument/2006/relationships/slideLayout" Target="../slideLayouts/slideLayout1.xml"/><Relationship Id="rId2" Type="http://schemas.openxmlformats.org/officeDocument/2006/relationships/image" Target="../media/image2.jpeg"/><Relationship Id="rId1"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468313"/>
            <a:ext cx="6858000" cy="579120"/>
          </a:xfrm>
          <a:prstGeom prst="rect">
            <a:avLst/>
          </a:prstGeom>
          <a:noFill/>
        </p:spPr>
        <p:txBody>
          <a:bodyPr>
            <a:spAutoFit/>
          </a:bodyPr>
          <a:lstStyle/>
          <a:p>
            <a:pPr algn="ctr" fontAlgn="auto">
              <a:spcBef>
                <a:spcPts val="0"/>
              </a:spcBef>
              <a:spcAft>
                <a:spcPts val="0"/>
              </a:spcAft>
              <a:defRPr/>
            </a:pPr>
            <a:r>
              <a:rPr lang="zh-CN" altLang="zh-CN" sz="3200" b="1" kern="800" spc="-200" dirty="0">
                <a:solidFill>
                  <a:schemeClr val="accent5"/>
                </a:solidFill>
                <a:latin typeface="+mn-lt"/>
                <a:ea typeface="+mn-ea"/>
              </a:rPr>
              <a:t>化工</a:t>
            </a:r>
            <a:r>
              <a:rPr lang="zh-CN" altLang="en-US" sz="3200" b="1" kern="800" spc="-200" dirty="0" smtClean="0">
                <a:solidFill>
                  <a:schemeClr val="accent5"/>
                </a:solidFill>
                <a:latin typeface="+mn-lt"/>
                <a:ea typeface="+mn-ea"/>
              </a:rPr>
              <a:t>学院</a:t>
            </a:r>
            <a:r>
              <a:rPr lang="zh-CN" altLang="zh-CN" sz="3200" b="1" kern="800" spc="-200" dirty="0" smtClean="0">
                <a:solidFill>
                  <a:schemeClr val="accent5"/>
                </a:solidFill>
                <a:latin typeface="+mn-lt"/>
                <a:ea typeface="+mn-ea"/>
              </a:rPr>
              <a:t>第七届国际</a:t>
            </a:r>
            <a:r>
              <a:rPr lang="zh-CN" altLang="zh-CN" sz="3200" b="1" kern="800" spc="-200" dirty="0">
                <a:solidFill>
                  <a:schemeClr val="accent5"/>
                </a:solidFill>
                <a:latin typeface="+mn-lt"/>
                <a:ea typeface="+mn-ea"/>
              </a:rPr>
              <a:t>交流月系列讲座</a:t>
            </a:r>
            <a:endParaRPr lang="zh-CN" altLang="en-US" sz="3200" kern="800" spc="-200" dirty="0">
              <a:solidFill>
                <a:schemeClr val="accent5"/>
              </a:solidFill>
              <a:latin typeface="+mn-lt"/>
              <a:ea typeface="+mn-ea"/>
            </a:endParaRPr>
          </a:p>
        </p:txBody>
      </p:sp>
      <p:sp>
        <p:nvSpPr>
          <p:cNvPr id="5123" name="TextBox 5"/>
          <p:cNvSpPr txBox="1">
            <a:spLocks noChangeArrowheads="1"/>
          </p:cNvSpPr>
          <p:nvPr/>
        </p:nvSpPr>
        <p:spPr bwMode="auto">
          <a:xfrm>
            <a:off x="2277110" y="1115616"/>
            <a:ext cx="3937000" cy="641201"/>
          </a:xfrm>
          <a:prstGeom prst="rect">
            <a:avLst/>
          </a:prstGeom>
          <a:noFill/>
          <a:ln w="9525">
            <a:noFill/>
            <a:miter lim="800000"/>
          </a:ln>
        </p:spPr>
        <p:txBody>
          <a:bodyPr>
            <a:spAutoFit/>
          </a:bodyPr>
          <a:lstStyle/>
          <a:p>
            <a:pPr algn="ctr"/>
            <a:r>
              <a:rPr lang="en-US" altLang="zh-CN" sz="1400" b="1" dirty="0">
                <a:solidFill>
                  <a:srgbClr val="002060"/>
                </a:solidFill>
                <a:latin typeface="Times New Roman" pitchFamily="18" charset="0"/>
                <a:ea typeface="方正姚体" pitchFamily="2" charset="-122"/>
                <a:cs typeface="Times New Roman" pitchFamily="18" charset="0"/>
              </a:rPr>
              <a:t>Prof. David Barry Graves </a:t>
            </a:r>
            <a:endParaRPr lang="en-US" altLang="zh-CN" sz="1400" b="1" dirty="0" smtClean="0">
              <a:solidFill>
                <a:srgbClr val="002060"/>
              </a:solidFill>
              <a:latin typeface="Times New Roman" pitchFamily="18" charset="0"/>
              <a:ea typeface="方正姚体" pitchFamily="2" charset="-122"/>
              <a:cs typeface="Times New Roman" pitchFamily="18" charset="0"/>
            </a:endParaRPr>
          </a:p>
          <a:p>
            <a:pPr algn="ctr">
              <a:lnSpc>
                <a:spcPts val="1300"/>
              </a:lnSpc>
            </a:pPr>
            <a:r>
              <a:rPr lang="en-US" altLang="zh-CN" sz="1200" b="1" dirty="0">
                <a:solidFill>
                  <a:srgbClr val="002060"/>
                </a:solidFill>
                <a:latin typeface="Times New Roman" pitchFamily="18" charset="0"/>
                <a:ea typeface="方正姚体" pitchFamily="2" charset="-122"/>
                <a:cs typeface="Times New Roman" pitchFamily="18" charset="0"/>
              </a:rPr>
              <a:t>Department of Chemical Engineering</a:t>
            </a:r>
            <a:endParaRPr lang="en-US" altLang="zh-CN" sz="1200" b="1" dirty="0">
              <a:solidFill>
                <a:srgbClr val="002060"/>
              </a:solidFill>
              <a:latin typeface="Times New Roman" pitchFamily="18" charset="0"/>
              <a:ea typeface="方正姚体" pitchFamily="2" charset="-122"/>
              <a:cs typeface="Times New Roman" pitchFamily="18" charset="0"/>
            </a:endParaRPr>
          </a:p>
          <a:p>
            <a:pPr algn="ctr">
              <a:lnSpc>
                <a:spcPts val="1300"/>
              </a:lnSpc>
            </a:pPr>
            <a:r>
              <a:rPr lang="en-US" altLang="zh-CN" sz="1200" b="1" dirty="0">
                <a:solidFill>
                  <a:srgbClr val="002060"/>
                </a:solidFill>
                <a:latin typeface="Times New Roman" pitchFamily="18" charset="0"/>
                <a:ea typeface="方正姚体" pitchFamily="2" charset="-122"/>
                <a:cs typeface="Times New Roman" pitchFamily="18" charset="0"/>
              </a:rPr>
              <a:t>University of </a:t>
            </a:r>
            <a:r>
              <a:rPr lang="en-US" altLang="zh-CN" sz="1200" b="1" dirty="0" smtClean="0">
                <a:solidFill>
                  <a:srgbClr val="002060"/>
                </a:solidFill>
                <a:latin typeface="Times New Roman" pitchFamily="18" charset="0"/>
                <a:ea typeface="方正姚体" pitchFamily="2" charset="-122"/>
                <a:cs typeface="Times New Roman" pitchFamily="18" charset="0"/>
              </a:rPr>
              <a:t>California - Berkeley</a:t>
            </a:r>
            <a:endParaRPr lang="en-US" altLang="zh-CN" sz="1200" b="1" dirty="0">
              <a:solidFill>
                <a:srgbClr val="002060"/>
              </a:solidFill>
              <a:latin typeface="Times New Roman" pitchFamily="18" charset="0"/>
              <a:ea typeface="方正姚体" pitchFamily="2" charset="-122"/>
              <a:cs typeface="Times New Roman" pitchFamily="18" charset="0"/>
            </a:endParaRPr>
          </a:p>
        </p:txBody>
      </p:sp>
      <p:sp>
        <p:nvSpPr>
          <p:cNvPr id="5124" name="TextBox 9"/>
          <p:cNvSpPr txBox="1">
            <a:spLocks noChangeArrowheads="1"/>
          </p:cNvSpPr>
          <p:nvPr/>
        </p:nvSpPr>
        <p:spPr bwMode="auto">
          <a:xfrm>
            <a:off x="1664640" y="1711712"/>
            <a:ext cx="5193360" cy="1759456"/>
          </a:xfrm>
          <a:prstGeom prst="rect">
            <a:avLst/>
          </a:prstGeom>
          <a:noFill/>
          <a:ln w="9525">
            <a:noFill/>
            <a:miter lim="800000"/>
          </a:ln>
        </p:spPr>
        <p:txBody>
          <a:bodyPr wrap="square">
            <a:spAutoFit/>
          </a:bodyPr>
          <a:lstStyle/>
          <a:p>
            <a:pPr algn="just">
              <a:lnSpc>
                <a:spcPts val="1000"/>
              </a:lnSpc>
            </a:pPr>
            <a:r>
              <a:rPr lang="en-US" altLang="zh-CN" sz="900" dirty="0">
                <a:latin typeface="Times New Roman" pitchFamily="18" charset="0"/>
                <a:ea typeface="方正姚体" pitchFamily="2" charset="-122"/>
                <a:cs typeface="Times New Roman" pitchFamily="18" charset="0"/>
              </a:rPr>
              <a:t>David B. Graves joined the University of California at Berkeley in 1986 after </a:t>
            </a:r>
            <a:r>
              <a:rPr lang="en-US" altLang="zh-CN" sz="900" dirty="0" smtClean="0">
                <a:latin typeface="Times New Roman" pitchFamily="18" charset="0"/>
                <a:ea typeface="方正姚体" pitchFamily="2" charset="-122"/>
                <a:cs typeface="Times New Roman" pitchFamily="18" charset="0"/>
              </a:rPr>
              <a:t>receiving his </a:t>
            </a:r>
            <a:r>
              <a:rPr lang="en-US" altLang="zh-CN" sz="900" dirty="0">
                <a:latin typeface="Times New Roman" pitchFamily="18" charset="0"/>
                <a:ea typeface="方正姚体" pitchFamily="2" charset="-122"/>
                <a:cs typeface="Times New Roman" pitchFamily="18" charset="0"/>
              </a:rPr>
              <a:t>PhD in Chemical Engineering from the University of Minnesota. He is currently </a:t>
            </a:r>
            <a:r>
              <a:rPr lang="en-US" altLang="zh-CN" sz="900" dirty="0" smtClean="0">
                <a:latin typeface="Times New Roman" pitchFamily="18" charset="0"/>
                <a:ea typeface="方正姚体" pitchFamily="2" charset="-122"/>
                <a:cs typeface="Times New Roman" pitchFamily="18" charset="0"/>
              </a:rPr>
              <a:t>Full Professor </a:t>
            </a:r>
            <a:r>
              <a:rPr lang="en-US" altLang="zh-CN" sz="900" dirty="0">
                <a:latin typeface="Times New Roman" pitchFamily="18" charset="0"/>
                <a:ea typeface="方正姚体" pitchFamily="2" charset="-122"/>
                <a:cs typeface="Times New Roman" pitchFamily="18" charset="0"/>
              </a:rPr>
              <a:t>and Acting Chairman of Chemical and </a:t>
            </a:r>
            <a:r>
              <a:rPr lang="en-US" altLang="zh-CN" sz="900" dirty="0" err="1">
                <a:latin typeface="Times New Roman" pitchFamily="18" charset="0"/>
                <a:ea typeface="方正姚体" pitchFamily="2" charset="-122"/>
                <a:cs typeface="Times New Roman" pitchFamily="18" charset="0"/>
              </a:rPr>
              <a:t>Biomolecular</a:t>
            </a:r>
            <a:r>
              <a:rPr lang="en-US" altLang="zh-CN" sz="900" dirty="0">
                <a:latin typeface="Times New Roman" pitchFamily="18" charset="0"/>
                <a:ea typeface="方正姚体" pitchFamily="2" charset="-122"/>
                <a:cs typeface="Times New Roman" pitchFamily="18" charset="0"/>
              </a:rPr>
              <a:t> Engineering. His </a:t>
            </a:r>
            <a:r>
              <a:rPr lang="en-US" altLang="zh-CN" sz="900" dirty="0" smtClean="0">
                <a:latin typeface="Times New Roman" pitchFamily="18" charset="0"/>
                <a:ea typeface="方正姚体" pitchFamily="2" charset="-122"/>
                <a:cs typeface="Times New Roman" pitchFamily="18" charset="0"/>
              </a:rPr>
              <a:t>group studies </a:t>
            </a:r>
            <a:r>
              <a:rPr lang="en-US" altLang="zh-CN" sz="900" dirty="0">
                <a:latin typeface="Times New Roman" pitchFamily="18" charset="0"/>
                <a:ea typeface="方正姚体" pitchFamily="2" charset="-122"/>
                <a:cs typeface="Times New Roman" pitchFamily="18" charset="0"/>
              </a:rPr>
              <a:t>the physics and chemistry of chemically active low temperature plasmas</a:t>
            </a:r>
            <a:r>
              <a:rPr lang="en-US" altLang="zh-CN" sz="900" dirty="0" smtClean="0">
                <a:latin typeface="Times New Roman" pitchFamily="18" charset="0"/>
                <a:ea typeface="方正姚体" pitchFamily="2" charset="-122"/>
                <a:cs typeface="Times New Roman" pitchFamily="18" charset="0"/>
              </a:rPr>
              <a:t>, including </a:t>
            </a:r>
            <a:r>
              <a:rPr lang="en-US" altLang="zh-CN" sz="900" dirty="0">
                <a:latin typeface="Times New Roman" pitchFamily="18" charset="0"/>
                <a:ea typeface="方正姚体" pitchFamily="2" charset="-122"/>
                <a:cs typeface="Times New Roman" pitchFamily="18" charset="0"/>
              </a:rPr>
              <a:t>modeling and simulation, experimental studies of plasma using various </a:t>
            </a:r>
            <a:r>
              <a:rPr lang="en-US" altLang="zh-CN" sz="900" dirty="0" smtClean="0">
                <a:latin typeface="Times New Roman" pitchFamily="18" charset="0"/>
                <a:ea typeface="方正姚体" pitchFamily="2" charset="-122"/>
                <a:cs typeface="Times New Roman" pitchFamily="18" charset="0"/>
              </a:rPr>
              <a:t>gas phase </a:t>
            </a:r>
            <a:r>
              <a:rPr lang="en-US" altLang="zh-CN" sz="900" dirty="0">
                <a:latin typeface="Times New Roman" pitchFamily="18" charset="0"/>
                <a:ea typeface="方正姚体" pitchFamily="2" charset="-122"/>
                <a:cs typeface="Times New Roman" pitchFamily="18" charset="0"/>
              </a:rPr>
              <a:t>and surface spectroscopies, dusty plasmas, plasma stability, </a:t>
            </a:r>
            <a:r>
              <a:rPr lang="en-US" altLang="zh-CN" sz="900" dirty="0" err="1" smtClean="0">
                <a:latin typeface="Times New Roman" pitchFamily="18" charset="0"/>
                <a:ea typeface="方正姚体" pitchFamily="2" charset="-122"/>
                <a:cs typeface="Times New Roman" pitchFamily="18" charset="0"/>
              </a:rPr>
              <a:t>plasmaelectromagnetic</a:t>
            </a:r>
            <a:r>
              <a:rPr lang="en-US" altLang="zh-CN" sz="900" dirty="0" smtClean="0">
                <a:latin typeface="Times New Roman" pitchFamily="18" charset="0"/>
                <a:ea typeface="方正姚体" pitchFamily="2" charset="-122"/>
                <a:cs typeface="Times New Roman" pitchFamily="18" charset="0"/>
              </a:rPr>
              <a:t> interactions</a:t>
            </a:r>
            <a:r>
              <a:rPr lang="en-US" altLang="zh-CN" sz="900" dirty="0">
                <a:latin typeface="Times New Roman" pitchFamily="18" charset="0"/>
                <a:ea typeface="方正姚体" pitchFamily="2" charset="-122"/>
                <a:cs typeface="Times New Roman" pitchFamily="18" charset="0"/>
              </a:rPr>
              <a:t>, plasma-organic materials interactions, and </a:t>
            </a:r>
            <a:r>
              <a:rPr lang="en-US" altLang="zh-CN" sz="900" dirty="0" smtClean="0">
                <a:latin typeface="Times New Roman" pitchFamily="18" charset="0"/>
                <a:ea typeface="方正姚体" pitchFamily="2" charset="-122"/>
                <a:cs typeface="Times New Roman" pitchFamily="18" charset="0"/>
              </a:rPr>
              <a:t>plasma-liquid interactions</a:t>
            </a:r>
            <a:r>
              <a:rPr lang="en-US" altLang="zh-CN" sz="900" dirty="0">
                <a:latin typeface="Times New Roman" pitchFamily="18" charset="0"/>
                <a:ea typeface="方正姚体" pitchFamily="2" charset="-122"/>
                <a:cs typeface="Times New Roman" pitchFamily="18" charset="0"/>
              </a:rPr>
              <a:t>. He has given over 100 invited international conference presentations </a:t>
            </a:r>
            <a:r>
              <a:rPr lang="en-US" altLang="zh-CN" sz="900" dirty="0" smtClean="0">
                <a:latin typeface="Times New Roman" pitchFamily="18" charset="0"/>
                <a:ea typeface="方正姚体" pitchFamily="2" charset="-122"/>
                <a:cs typeface="Times New Roman" pitchFamily="18" charset="0"/>
              </a:rPr>
              <a:t>and numerous </a:t>
            </a:r>
            <a:r>
              <a:rPr lang="en-US" altLang="zh-CN" sz="900" dirty="0">
                <a:latin typeface="Times New Roman" pitchFamily="18" charset="0"/>
                <a:ea typeface="方正姚体" pitchFamily="2" charset="-122"/>
                <a:cs typeface="Times New Roman" pitchFamily="18" charset="0"/>
              </a:rPr>
              <a:t>invited seminars. He is author or co-author of over 200 </a:t>
            </a:r>
            <a:r>
              <a:rPr lang="en-US" altLang="zh-CN" sz="900" dirty="0" smtClean="0">
                <a:latin typeface="Times New Roman" pitchFamily="18" charset="0"/>
                <a:ea typeface="方正姚体" pitchFamily="2" charset="-122"/>
                <a:cs typeface="Times New Roman" pitchFamily="18" charset="0"/>
              </a:rPr>
              <a:t>peer-reviewed publications</a:t>
            </a:r>
            <a:r>
              <a:rPr lang="en-US" altLang="zh-CN" sz="900" dirty="0">
                <a:latin typeface="Times New Roman" pitchFamily="18" charset="0"/>
                <a:ea typeface="方正姚体" pitchFamily="2" charset="-122"/>
                <a:cs typeface="Times New Roman" pitchFamily="18" charset="0"/>
              </a:rPr>
              <a:t>, 20 of which have at least 100 citations</a:t>
            </a:r>
            <a:r>
              <a:rPr lang="en-US" altLang="zh-CN" sz="900" dirty="0" smtClean="0">
                <a:latin typeface="Times New Roman" pitchFamily="18" charset="0"/>
                <a:ea typeface="方正姚体" pitchFamily="2" charset="-122"/>
                <a:cs typeface="Times New Roman" pitchFamily="18" charset="0"/>
              </a:rPr>
              <a:t>. David </a:t>
            </a:r>
            <a:r>
              <a:rPr lang="en-US" altLang="zh-CN" sz="900" dirty="0">
                <a:latin typeface="Times New Roman" pitchFamily="18" charset="0"/>
                <a:ea typeface="方正姚体" pitchFamily="2" charset="-122"/>
                <a:cs typeface="Times New Roman" pitchFamily="18" charset="0"/>
              </a:rPr>
              <a:t>Graves is a fellow of the American Vacuum Society and the Institute of </a:t>
            </a:r>
            <a:r>
              <a:rPr lang="en-US" altLang="zh-CN" sz="900" dirty="0" smtClean="0">
                <a:latin typeface="Times New Roman" pitchFamily="18" charset="0"/>
                <a:ea typeface="方正姚体" pitchFamily="2" charset="-122"/>
                <a:cs typeface="Times New Roman" pitchFamily="18" charset="0"/>
              </a:rPr>
              <a:t>Physics and </a:t>
            </a:r>
            <a:r>
              <a:rPr lang="en-US" altLang="zh-CN" sz="900" dirty="0">
                <a:latin typeface="Times New Roman" pitchFamily="18" charset="0"/>
                <a:ea typeface="方正姚体" pitchFamily="2" charset="-122"/>
                <a:cs typeface="Times New Roman" pitchFamily="18" charset="0"/>
              </a:rPr>
              <a:t>was the recipient of the Electrochemical Society Young Author Award, the </a:t>
            </a:r>
            <a:r>
              <a:rPr lang="en-US" altLang="zh-CN" sz="900" dirty="0" smtClean="0">
                <a:latin typeface="Times New Roman" pitchFamily="18" charset="0"/>
                <a:ea typeface="方正姚体" pitchFamily="2" charset="-122"/>
                <a:cs typeface="Times New Roman" pitchFamily="18" charset="0"/>
              </a:rPr>
              <a:t>NSF Presidential </a:t>
            </a:r>
            <a:r>
              <a:rPr lang="en-US" altLang="zh-CN" sz="900" dirty="0">
                <a:latin typeface="Times New Roman" pitchFamily="18" charset="0"/>
                <a:ea typeface="方正姚体" pitchFamily="2" charset="-122"/>
                <a:cs typeface="Times New Roman" pitchFamily="18" charset="0"/>
              </a:rPr>
              <a:t>Young Investigator Award, the </a:t>
            </a:r>
            <a:r>
              <a:rPr lang="en-US" altLang="zh-CN" sz="900" dirty="0" err="1">
                <a:latin typeface="Times New Roman" pitchFamily="18" charset="0"/>
                <a:ea typeface="方正姚体" pitchFamily="2" charset="-122"/>
                <a:cs typeface="Times New Roman" pitchFamily="18" charset="0"/>
              </a:rPr>
              <a:t>Tegal</a:t>
            </a:r>
            <a:r>
              <a:rPr lang="en-US" altLang="zh-CN" sz="900" dirty="0">
                <a:latin typeface="Times New Roman" pitchFamily="18" charset="0"/>
                <a:ea typeface="方正姚体" pitchFamily="2" charset="-122"/>
                <a:cs typeface="Times New Roman" pitchFamily="18" charset="0"/>
              </a:rPr>
              <a:t> Plasma Thinker Award, and the </a:t>
            </a:r>
            <a:r>
              <a:rPr lang="en-US" altLang="zh-CN" sz="900" dirty="0" smtClean="0">
                <a:latin typeface="Times New Roman" pitchFamily="18" charset="0"/>
                <a:ea typeface="方正姚体" pitchFamily="2" charset="-122"/>
                <a:cs typeface="Times New Roman" pitchFamily="18" charset="0"/>
              </a:rPr>
              <a:t>3</a:t>
            </a:r>
            <a:r>
              <a:rPr lang="en-US" altLang="zh-CN" sz="900" baseline="30000" dirty="0" smtClean="0">
                <a:latin typeface="Times New Roman" pitchFamily="18" charset="0"/>
                <a:ea typeface="方正姚体" pitchFamily="2" charset="-122"/>
                <a:cs typeface="Times New Roman" pitchFamily="18" charset="0"/>
              </a:rPr>
              <a:t>rd</a:t>
            </a:r>
            <a:r>
              <a:rPr lang="en-US" altLang="zh-CN" sz="900" dirty="0" smtClean="0">
                <a:latin typeface="Times New Roman" pitchFamily="18" charset="0"/>
                <a:ea typeface="方正姚体" pitchFamily="2" charset="-122"/>
                <a:cs typeface="Times New Roman" pitchFamily="18" charset="0"/>
              </a:rPr>
              <a:t> annual </a:t>
            </a:r>
            <a:r>
              <a:rPr lang="en-US" altLang="zh-CN" sz="900" dirty="0">
                <a:latin typeface="Times New Roman" pitchFamily="18" charset="0"/>
                <a:ea typeface="方正姚体" pitchFamily="2" charset="-122"/>
                <a:cs typeface="Times New Roman" pitchFamily="18" charset="0"/>
              </a:rPr>
              <a:t>Plasma Prize of the Plasma Science and Technology Division of the AVS. He </a:t>
            </a:r>
            <a:r>
              <a:rPr lang="en-US" altLang="zh-CN" sz="900" dirty="0" smtClean="0">
                <a:latin typeface="Times New Roman" pitchFamily="18" charset="0"/>
                <a:ea typeface="方正姚体" pitchFamily="2" charset="-122"/>
                <a:cs typeface="Times New Roman" pitchFamily="18" charset="0"/>
              </a:rPr>
              <a:t>was named </a:t>
            </a:r>
            <a:r>
              <a:rPr lang="en-US" altLang="zh-CN" sz="900" dirty="0">
                <a:latin typeface="Times New Roman" pitchFamily="18" charset="0"/>
                <a:ea typeface="方正姚体" pitchFamily="2" charset="-122"/>
                <a:cs typeface="Times New Roman" pitchFamily="18" charset="0"/>
              </a:rPr>
              <a:t>the Lam Research Distinguished Chair in Semiconductor Processing at </a:t>
            </a:r>
            <a:r>
              <a:rPr lang="en-US" altLang="zh-CN" sz="900" dirty="0" smtClean="0">
                <a:latin typeface="Times New Roman" pitchFamily="18" charset="0"/>
                <a:ea typeface="方正姚体" pitchFamily="2" charset="-122"/>
                <a:cs typeface="Times New Roman" pitchFamily="18" charset="0"/>
              </a:rPr>
              <a:t>UC Berkeley </a:t>
            </a:r>
            <a:r>
              <a:rPr lang="en-US" altLang="zh-CN" sz="900" dirty="0">
                <a:latin typeface="Times New Roman" pitchFamily="18" charset="0"/>
                <a:ea typeface="方正姚体" pitchFamily="2" charset="-122"/>
                <a:cs typeface="Times New Roman" pitchFamily="18" charset="0"/>
              </a:rPr>
              <a:t>for 2011-16. He received the Allis Prize for the Study of Ionized Gases from </a:t>
            </a:r>
            <a:r>
              <a:rPr lang="en-US" altLang="zh-CN" sz="900" dirty="0" smtClean="0">
                <a:latin typeface="Times New Roman" pitchFamily="18" charset="0"/>
                <a:ea typeface="方正姚体" pitchFamily="2" charset="-122"/>
                <a:cs typeface="Times New Roman" pitchFamily="18" charset="0"/>
              </a:rPr>
              <a:t>the American </a:t>
            </a:r>
            <a:r>
              <a:rPr lang="en-US" altLang="zh-CN" sz="900" dirty="0">
                <a:latin typeface="Times New Roman" pitchFamily="18" charset="0"/>
                <a:ea typeface="方正姚体" pitchFamily="2" charset="-122"/>
                <a:cs typeface="Times New Roman" pitchFamily="18" charset="0"/>
              </a:rPr>
              <a:t>Physical Society in 2014.</a:t>
            </a:r>
            <a:endParaRPr lang="en-US" altLang="zh-CN" sz="900" dirty="0">
              <a:latin typeface="Times New Roman" pitchFamily="18" charset="0"/>
              <a:ea typeface="方正姚体" pitchFamily="2" charset="-122"/>
              <a:cs typeface="Times New Roman" pitchFamily="18" charset="0"/>
            </a:endParaRPr>
          </a:p>
        </p:txBody>
      </p:sp>
      <p:sp>
        <p:nvSpPr>
          <p:cNvPr id="13" name="矩形 12"/>
          <p:cNvSpPr/>
          <p:nvPr/>
        </p:nvSpPr>
        <p:spPr>
          <a:xfrm>
            <a:off x="-9525" y="3445843"/>
            <a:ext cx="6858000" cy="460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5126" name="TextBox 17"/>
          <p:cNvSpPr txBox="1">
            <a:spLocks noChangeArrowheads="1"/>
          </p:cNvSpPr>
          <p:nvPr/>
        </p:nvSpPr>
        <p:spPr bwMode="auto">
          <a:xfrm>
            <a:off x="1628775" y="7869980"/>
            <a:ext cx="5094288" cy="1016000"/>
          </a:xfrm>
          <a:prstGeom prst="rect">
            <a:avLst/>
          </a:prstGeom>
          <a:noFill/>
          <a:ln w="9525">
            <a:noFill/>
            <a:miter lim="800000"/>
          </a:ln>
        </p:spPr>
        <p:txBody>
          <a:bodyPr>
            <a:spAutoFit/>
          </a:bodyPr>
          <a:lstStyle/>
          <a:p>
            <a:pPr algn="ctr"/>
            <a:endParaRPr lang="en-US" altLang="zh-CN" sz="1500" b="1" dirty="0">
              <a:latin typeface="Times New Roman" pitchFamily="18" charset="0"/>
              <a:ea typeface="方正姚体" pitchFamily="2" charset="-122"/>
              <a:cs typeface="Times New Roman" pitchFamily="18" charset="0"/>
            </a:endParaRPr>
          </a:p>
          <a:p>
            <a:pPr algn="ctr"/>
            <a:r>
              <a:rPr lang="zh-CN" altLang="en-US" sz="1500" b="1" dirty="0">
                <a:latin typeface="Times New Roman" pitchFamily="18" charset="0"/>
                <a:ea typeface="方正姚体" pitchFamily="2" charset="-122"/>
                <a:cs typeface="Times New Roman" pitchFamily="18" charset="0"/>
              </a:rPr>
              <a:t>邀请人：王文俊</a:t>
            </a:r>
            <a:endParaRPr lang="zh-CN" altLang="zh-CN" sz="1500" dirty="0">
              <a:latin typeface="Times New Roman" pitchFamily="18" charset="0"/>
              <a:ea typeface="方正姚体" pitchFamily="2" charset="-122"/>
              <a:cs typeface="Times New Roman" pitchFamily="18" charset="0"/>
            </a:endParaRPr>
          </a:p>
          <a:p>
            <a:pPr algn="ctr"/>
            <a:r>
              <a:rPr lang="zh-CN" altLang="zh-CN" sz="1500" b="1" dirty="0">
                <a:ea typeface="方正姚体" pitchFamily="2" charset="-122"/>
                <a:cs typeface="Times New Roman" pitchFamily="18" charset="0"/>
              </a:rPr>
              <a:t>化学工程与</a:t>
            </a:r>
            <a:r>
              <a:rPr lang="zh-CN" altLang="zh-CN" sz="1500" b="1" dirty="0" smtClean="0">
                <a:ea typeface="方正姚体" pitchFamily="2" charset="-122"/>
                <a:cs typeface="Times New Roman" pitchFamily="18" charset="0"/>
              </a:rPr>
              <a:t>生物工程学</a:t>
            </a:r>
            <a:r>
              <a:rPr lang="zh-CN" altLang="en-US" sz="1500" b="1" dirty="0" smtClean="0">
                <a:ea typeface="方正姚体" pitchFamily="2" charset="-122"/>
                <a:cs typeface="Times New Roman" pitchFamily="18" charset="0"/>
              </a:rPr>
              <a:t>院</a:t>
            </a:r>
            <a:r>
              <a:rPr lang="zh-CN" altLang="zh-CN" sz="1500" b="1" dirty="0" smtClean="0">
                <a:ea typeface="方正姚体" pitchFamily="2" charset="-122"/>
                <a:cs typeface="Times New Roman" pitchFamily="18" charset="0"/>
              </a:rPr>
              <a:t> </a:t>
            </a:r>
            <a:endParaRPr lang="zh-CN" altLang="zh-CN" sz="1500" dirty="0">
              <a:ea typeface="方正姚体" pitchFamily="2" charset="-122"/>
              <a:cs typeface="Times New Roman" pitchFamily="18" charset="0"/>
            </a:endParaRPr>
          </a:p>
          <a:p>
            <a:pPr algn="ctr"/>
            <a:r>
              <a:rPr lang="zh-CN" altLang="zh-CN" sz="1500" b="1" dirty="0">
                <a:ea typeface="方正姚体" pitchFamily="2" charset="-122"/>
                <a:cs typeface="Times New Roman" pitchFamily="18" charset="0"/>
              </a:rPr>
              <a:t>化学工程联合国家重点实验室（浙江大学）</a:t>
            </a:r>
            <a:endParaRPr lang="zh-CN" altLang="en-US" sz="1500" dirty="0">
              <a:ea typeface="方正姚体" pitchFamily="2" charset="-122"/>
              <a:cs typeface="Times New Roman" pitchFamily="18" charset="0"/>
            </a:endParaRPr>
          </a:p>
        </p:txBody>
      </p:sp>
      <p:sp>
        <p:nvSpPr>
          <p:cNvPr id="5128" name="TextBox 2"/>
          <p:cNvSpPr txBox="1">
            <a:spLocks noChangeArrowheads="1"/>
          </p:cNvSpPr>
          <p:nvPr/>
        </p:nvSpPr>
        <p:spPr bwMode="auto">
          <a:xfrm>
            <a:off x="116523" y="3504654"/>
            <a:ext cx="6607175" cy="548640"/>
          </a:xfrm>
          <a:prstGeom prst="rect">
            <a:avLst/>
          </a:prstGeom>
          <a:noFill/>
          <a:ln w="9525">
            <a:noFill/>
            <a:miter lim="800000"/>
          </a:ln>
        </p:spPr>
        <p:txBody>
          <a:bodyPr>
            <a:spAutoFit/>
          </a:bodyPr>
          <a:lstStyle/>
          <a:p>
            <a:r>
              <a:rPr lang="en-US" altLang="zh-CN" sz="1000" b="1" dirty="0">
                <a:solidFill>
                  <a:srgbClr val="C00000"/>
                </a:solidFill>
                <a:latin typeface="Times New Roman" pitchFamily="18" charset="0"/>
                <a:ea typeface="方正姚体" pitchFamily="2" charset="-122"/>
                <a:cs typeface="Times New Roman" pitchFamily="18" charset="0"/>
              </a:rPr>
              <a:t>Lecture 1: June</a:t>
            </a:r>
            <a:r>
              <a:rPr lang="en-US" altLang="zh-CN" sz="1000" b="1" dirty="0" smtClean="0">
                <a:solidFill>
                  <a:srgbClr val="C00000"/>
                </a:solidFill>
                <a:latin typeface="Times New Roman" pitchFamily="18" charset="0"/>
                <a:ea typeface="方正姚体" pitchFamily="2" charset="-122"/>
                <a:cs typeface="Times New Roman" pitchFamily="18" charset="0"/>
              </a:rPr>
              <a:t> 13</a:t>
            </a:r>
            <a:r>
              <a:rPr lang="en-US" altLang="zh-CN" sz="1000" b="1" baseline="30000" dirty="0" smtClean="0">
                <a:solidFill>
                  <a:srgbClr val="C00000"/>
                </a:solidFill>
                <a:latin typeface="Times New Roman" pitchFamily="18" charset="0"/>
                <a:ea typeface="方正姚体" pitchFamily="2" charset="-122"/>
                <a:cs typeface="Times New Roman" pitchFamily="18" charset="0"/>
              </a:rPr>
              <a:t>th</a:t>
            </a:r>
            <a:r>
              <a:rPr lang="en-US" altLang="zh-CN" sz="1000" b="1" dirty="0" smtClean="0">
                <a:solidFill>
                  <a:srgbClr val="C00000"/>
                </a:solidFill>
                <a:latin typeface="Times New Roman" pitchFamily="18" charset="0"/>
                <a:ea typeface="方正姚体" pitchFamily="2" charset="-122"/>
                <a:cs typeface="Times New Roman" pitchFamily="18" charset="0"/>
              </a:rPr>
              <a:t>, 2016 </a:t>
            </a:r>
            <a:r>
              <a:rPr lang="en-US" altLang="zh-CN" sz="1000" b="1" dirty="0">
                <a:solidFill>
                  <a:srgbClr val="C00000"/>
                </a:solidFill>
                <a:latin typeface="Times New Roman" pitchFamily="18" charset="0"/>
                <a:ea typeface="方正姚体" pitchFamily="2" charset="-122"/>
                <a:cs typeface="Times New Roman" pitchFamily="18" charset="0"/>
              </a:rPr>
              <a:t>	    </a:t>
            </a:r>
            <a:r>
              <a:rPr lang="en-US" altLang="zh-CN" sz="1000" b="1" dirty="0">
                <a:solidFill>
                  <a:srgbClr val="C00000"/>
                </a:solidFill>
                <a:latin typeface="Times New Roman" pitchFamily="18" charset="0"/>
                <a:ea typeface="方正姚体" pitchFamily="2" charset="-122"/>
                <a:cs typeface="Times New Roman" pitchFamily="18" charset="0"/>
                <a:sym typeface="+mn-ea"/>
              </a:rPr>
              <a:t>   10:00 am - 12:00 pm</a:t>
            </a:r>
            <a:r>
              <a:rPr lang="en-US" altLang="zh-CN" sz="1000" b="1" dirty="0">
                <a:solidFill>
                  <a:srgbClr val="C00000"/>
                </a:solidFill>
                <a:latin typeface="Times New Roman" pitchFamily="18" charset="0"/>
                <a:ea typeface="方正姚体" pitchFamily="2" charset="-122"/>
                <a:cs typeface="Times New Roman" pitchFamily="18" charset="0"/>
              </a:rPr>
              <a:t> 		Room </a:t>
            </a:r>
            <a:r>
              <a:rPr lang="en-US" altLang="zh-CN" sz="1000" b="1" dirty="0" smtClean="0">
                <a:solidFill>
                  <a:srgbClr val="C00000"/>
                </a:solidFill>
                <a:latin typeface="Times New Roman" pitchFamily="18" charset="0"/>
                <a:ea typeface="方正姚体" pitchFamily="2" charset="-122"/>
                <a:cs typeface="Times New Roman" pitchFamily="18" charset="0"/>
              </a:rPr>
              <a:t>502 </a:t>
            </a:r>
            <a:r>
              <a:rPr lang="en-US" altLang="zh-CN" sz="1000" b="1" dirty="0">
                <a:solidFill>
                  <a:srgbClr val="C00000"/>
                </a:solidFill>
                <a:latin typeface="Times New Roman" pitchFamily="18" charset="0"/>
                <a:ea typeface="方正姚体" pitchFamily="2" charset="-122"/>
                <a:cs typeface="Times New Roman" pitchFamily="18" charset="0"/>
              </a:rPr>
              <a:t>- Building 7</a:t>
            </a:r>
            <a:r>
              <a:rPr lang="en-US" altLang="zh-CN" sz="1000" b="1" dirty="0" smtClean="0">
                <a:solidFill>
                  <a:srgbClr val="C00000"/>
                </a:solidFill>
                <a:latin typeface="Times New Roman" pitchFamily="18" charset="0"/>
                <a:ea typeface="方正姚体" pitchFamily="2" charset="-122"/>
                <a:cs typeface="Times New Roman" pitchFamily="18" charset="0"/>
              </a:rPr>
              <a:t>                </a:t>
            </a:r>
            <a:r>
              <a:rPr lang="en-US" altLang="zh-CN" sz="1000" b="1" dirty="0">
                <a:solidFill>
                  <a:srgbClr val="C00000"/>
                </a:solidFill>
                <a:latin typeface="Times New Roman" pitchFamily="18" charset="0"/>
                <a:ea typeface="方正姚体" pitchFamily="2" charset="-122"/>
                <a:cs typeface="Times New Roman" pitchFamily="18" charset="0"/>
              </a:rPr>
              <a:t>	</a:t>
            </a:r>
            <a:endParaRPr lang="en-US" altLang="zh-CN" sz="1000" b="1" dirty="0">
              <a:solidFill>
                <a:srgbClr val="C00000"/>
              </a:solidFill>
              <a:latin typeface="Times New Roman" pitchFamily="18" charset="0"/>
              <a:ea typeface="方正姚体" pitchFamily="2" charset="-122"/>
              <a:cs typeface="Times New Roman" pitchFamily="18" charset="0"/>
            </a:endParaRPr>
          </a:p>
          <a:p>
            <a:r>
              <a:rPr lang="en-US" altLang="zh-CN" sz="1000" b="1" dirty="0">
                <a:solidFill>
                  <a:srgbClr val="C00000"/>
                </a:solidFill>
                <a:latin typeface="Times New Roman" pitchFamily="18" charset="0"/>
                <a:ea typeface="方正姚体" pitchFamily="2" charset="-122"/>
                <a:cs typeface="Times New Roman" pitchFamily="18" charset="0"/>
              </a:rPr>
              <a:t>When Low Temperature Plasma Meet Surfaces</a:t>
            </a:r>
            <a:br>
              <a:rPr lang="en-US" altLang="zh-CN" sz="1000" dirty="0">
                <a:solidFill>
                  <a:srgbClr val="C00000"/>
                </a:solidFill>
                <a:ea typeface="方正姚体" pitchFamily="2" charset="-122"/>
                <a:cs typeface="Times New Roman" pitchFamily="18" charset="0"/>
              </a:rPr>
            </a:br>
            <a:endParaRPr lang="zh-CN" altLang="en-US" sz="1000" dirty="0">
              <a:solidFill>
                <a:srgbClr val="C00000"/>
              </a:solidFill>
              <a:ea typeface="方正姚体" pitchFamily="2" charset="-122"/>
              <a:cs typeface="Times New Roman" pitchFamily="18" charset="0"/>
            </a:endParaRPr>
          </a:p>
        </p:txBody>
      </p:sp>
      <p:sp>
        <p:nvSpPr>
          <p:cNvPr id="5129" name="TextBox 7"/>
          <p:cNvSpPr txBox="1">
            <a:spLocks noChangeArrowheads="1"/>
          </p:cNvSpPr>
          <p:nvPr/>
        </p:nvSpPr>
        <p:spPr bwMode="auto">
          <a:xfrm>
            <a:off x="116523" y="3792686"/>
            <a:ext cx="6751637" cy="923330"/>
          </a:xfrm>
          <a:prstGeom prst="rect">
            <a:avLst/>
          </a:prstGeom>
          <a:noFill/>
          <a:ln w="9525">
            <a:noFill/>
            <a:miter lim="800000"/>
          </a:ln>
        </p:spPr>
        <p:txBody>
          <a:bodyPr>
            <a:spAutoFit/>
          </a:bodyPr>
          <a:lstStyle/>
          <a:p>
            <a:pPr algn="just"/>
            <a:r>
              <a:rPr lang="en-US" altLang="zh-CN" sz="900" dirty="0">
                <a:latin typeface="Times New Roman" pitchFamily="18" charset="0"/>
                <a:ea typeface="方正姚体" pitchFamily="2" charset="-122"/>
                <a:cs typeface="Times New Roman" pitchFamily="18" charset="0"/>
              </a:rPr>
              <a:t>Low temperature plasmas (LTPs) are virtually always bounded by surfaces. Charged particles from the plasma recombine and are emitted at walls; plasma species exchange mass, momentum and energy with walls; the plasma electrostatic potential is referenced to wall potential; energetic and often chemically reactive charged and neutral species from the plasma impact surfaces and reflect, embed, diffuse and desorb back into the plasma; dust particle nuclei may originate at surfaces; and surface erosion and re-deposition often dramatically alter plasma neutral composition and temperature. In this talk, I will present an overview of low temperature plasma-surface interactions with an emphasis on what the LTP community has learned during the last several decades.</a:t>
            </a:r>
            <a:endParaRPr lang="en-US" altLang="zh-CN" sz="900" dirty="0">
              <a:latin typeface="Times New Roman" pitchFamily="18" charset="0"/>
              <a:ea typeface="方正姚体" pitchFamily="2" charset="-122"/>
              <a:cs typeface="Times New Roman" pitchFamily="18" charset="0"/>
            </a:endParaRPr>
          </a:p>
        </p:txBody>
      </p:sp>
      <p:sp>
        <p:nvSpPr>
          <p:cNvPr id="5130" name="TextBox 18"/>
          <p:cNvSpPr txBox="1">
            <a:spLocks noChangeArrowheads="1"/>
          </p:cNvSpPr>
          <p:nvPr/>
        </p:nvSpPr>
        <p:spPr bwMode="auto">
          <a:xfrm>
            <a:off x="116523" y="4606840"/>
            <a:ext cx="6607175" cy="396240"/>
          </a:xfrm>
          <a:prstGeom prst="rect">
            <a:avLst/>
          </a:prstGeom>
          <a:noFill/>
          <a:ln w="9525">
            <a:noFill/>
            <a:miter lim="800000"/>
          </a:ln>
        </p:spPr>
        <p:txBody>
          <a:bodyPr>
            <a:spAutoFit/>
          </a:bodyPr>
          <a:lstStyle/>
          <a:p>
            <a:r>
              <a:rPr lang="en-US" altLang="zh-CN" sz="1000" b="1" dirty="0">
                <a:solidFill>
                  <a:srgbClr val="C00000"/>
                </a:solidFill>
                <a:latin typeface="Times New Roman" pitchFamily="18" charset="0"/>
                <a:ea typeface="方正姚体" pitchFamily="2" charset="-122"/>
                <a:cs typeface="Times New Roman" pitchFamily="18" charset="0"/>
              </a:rPr>
              <a:t>Lecture 2: June</a:t>
            </a:r>
            <a:r>
              <a:rPr lang="en-US" altLang="zh-CN" sz="1000" b="1" dirty="0" smtClean="0">
                <a:solidFill>
                  <a:srgbClr val="C00000"/>
                </a:solidFill>
                <a:latin typeface="Times New Roman" pitchFamily="18" charset="0"/>
                <a:cs typeface="Times New Roman" pitchFamily="18" charset="0"/>
                <a:sym typeface="+mn-ea"/>
              </a:rPr>
              <a:t> 14</a:t>
            </a:r>
            <a:r>
              <a:rPr lang="en-US" altLang="zh-CN" sz="1000" b="1" baseline="30000" dirty="0" smtClean="0">
                <a:solidFill>
                  <a:srgbClr val="C00000"/>
                </a:solidFill>
                <a:latin typeface="Times New Roman" pitchFamily="18" charset="0"/>
                <a:cs typeface="Times New Roman" pitchFamily="18" charset="0"/>
                <a:sym typeface="+mn-ea"/>
              </a:rPr>
              <a:t>th</a:t>
            </a:r>
            <a:r>
              <a:rPr lang="en-US" altLang="zh-CN" sz="1000" b="1" dirty="0" smtClean="0">
                <a:solidFill>
                  <a:srgbClr val="C00000"/>
                </a:solidFill>
                <a:latin typeface="Times New Roman" pitchFamily="18" charset="0"/>
                <a:ea typeface="方正姚体" pitchFamily="2" charset="-122"/>
                <a:cs typeface="Times New Roman" pitchFamily="18" charset="0"/>
              </a:rPr>
              <a:t>, 2016  </a:t>
            </a:r>
            <a:r>
              <a:rPr lang="en-US" altLang="zh-CN" sz="1000" b="1" dirty="0">
                <a:solidFill>
                  <a:srgbClr val="C00000"/>
                </a:solidFill>
                <a:latin typeface="Times New Roman" pitchFamily="18" charset="0"/>
                <a:ea typeface="方正姚体" pitchFamily="2" charset="-122"/>
                <a:cs typeface="Times New Roman" pitchFamily="18" charset="0"/>
              </a:rPr>
              <a:t>	       10:00 am - 12:00 pm   		 Room 602 - Building 7             	</a:t>
            </a:r>
            <a:endParaRPr lang="en-US" altLang="zh-CN" sz="1000" b="1" dirty="0">
              <a:solidFill>
                <a:srgbClr val="C00000"/>
              </a:solidFill>
              <a:latin typeface="Times New Roman" pitchFamily="18" charset="0"/>
              <a:ea typeface="方正姚体" pitchFamily="2" charset="-122"/>
              <a:cs typeface="Times New Roman" pitchFamily="18" charset="0"/>
            </a:endParaRPr>
          </a:p>
          <a:p>
            <a:r>
              <a:rPr lang="en-US" altLang="zh-CN" sz="1000" b="1" dirty="0">
                <a:solidFill>
                  <a:srgbClr val="C00000"/>
                </a:solidFill>
                <a:latin typeface="Times New Roman" pitchFamily="18" charset="0"/>
                <a:ea typeface="方正姚体" pitchFamily="2" charset="-122"/>
                <a:cs typeface="Times New Roman" pitchFamily="18" charset="0"/>
              </a:rPr>
              <a:t>Atmospheric Plasma-Liquid Interactions</a:t>
            </a:r>
            <a:endParaRPr lang="en-US" altLang="zh-CN" sz="1000" b="1" dirty="0">
              <a:solidFill>
                <a:srgbClr val="C00000"/>
              </a:solidFill>
              <a:latin typeface="Times New Roman" pitchFamily="18" charset="0"/>
              <a:ea typeface="方正姚体" pitchFamily="2" charset="-122"/>
              <a:cs typeface="Times New Roman" pitchFamily="18" charset="0"/>
            </a:endParaRPr>
          </a:p>
        </p:txBody>
      </p:sp>
      <p:sp>
        <p:nvSpPr>
          <p:cNvPr id="5131" name="TextBox 19"/>
          <p:cNvSpPr txBox="1">
            <a:spLocks noChangeArrowheads="1"/>
          </p:cNvSpPr>
          <p:nvPr/>
        </p:nvSpPr>
        <p:spPr bwMode="auto">
          <a:xfrm>
            <a:off x="116840" y="4894872"/>
            <a:ext cx="6751320" cy="1477328"/>
          </a:xfrm>
          <a:prstGeom prst="rect">
            <a:avLst/>
          </a:prstGeom>
          <a:noFill/>
          <a:ln w="9525">
            <a:noFill/>
            <a:miter lim="800000"/>
          </a:ln>
        </p:spPr>
        <p:txBody>
          <a:bodyPr wrap="square">
            <a:spAutoFit/>
          </a:bodyPr>
          <a:lstStyle/>
          <a:p>
            <a:pPr algn="just"/>
            <a:r>
              <a:rPr lang="en-US" altLang="zh-CN" sz="900" dirty="0">
                <a:latin typeface="Times New Roman" pitchFamily="18" charset="0"/>
                <a:ea typeface="方正姚体" pitchFamily="2" charset="-122"/>
                <a:cs typeface="Times New Roman" pitchFamily="18" charset="0"/>
              </a:rPr>
              <a:t>Cold atmospheric plasma (CAP) interactions with liquids are common to many applications involving CAP-living system interactions.  The fundamental principles governing interactions at the ionized gas - liquid electrolyte phase boundary are poorly understood at present. In this talk, I will address several key questions, especially about the phase boundary, and present experimental and modeling results that address these issues. One important question regards charge-transfer dynamics at the interface. Modeling results coupling plasma with liquid electrolyte highlight the role of electrons as they enter the liquid from the plasma to become hydrated in solution. Calculations suggest that there are at least three spatial scales involved with reactive species entering the liquid from the plasma: charged species like hydrated electrons are lost within a few tens of nm; highly reactive neutrals like OH are lost within microns; and more stable neutrals like H2O2 and NO2- survive mm to cm into the liquid. Experimental studies of liquid dye reacting with air plasma-generated species support the idea that near-surface reactions can dominate the effects of CAP interaction with liquids. Implications of these processes on plasma-biological interactions will be discussed.</a:t>
            </a:r>
            <a:endParaRPr lang="en-US" altLang="zh-CN" sz="900" dirty="0">
              <a:latin typeface="Times New Roman" pitchFamily="18" charset="0"/>
              <a:ea typeface="方正姚体" pitchFamily="2" charset="-122"/>
              <a:cs typeface="Times New Roman" pitchFamily="18" charset="0"/>
            </a:endParaRPr>
          </a:p>
        </p:txBody>
      </p:sp>
      <p:pic>
        <p:nvPicPr>
          <p:cNvPr id="15" name="图片 3"/>
          <p:cNvPicPr>
            <a:picLocks noChangeAspect="1"/>
          </p:cNvPicPr>
          <p:nvPr/>
        </p:nvPicPr>
        <p:blipFill>
          <a:blip r:embed="rId1" cstate="print"/>
          <a:srcRect/>
          <a:stretch>
            <a:fillRect/>
          </a:stretch>
        </p:blipFill>
        <p:spPr bwMode="auto">
          <a:xfrm>
            <a:off x="332423" y="7869684"/>
            <a:ext cx="1212850" cy="1166812"/>
          </a:xfrm>
          <a:prstGeom prst="rect">
            <a:avLst/>
          </a:prstGeom>
          <a:noFill/>
          <a:ln w="9525">
            <a:noFill/>
            <a:miter lim="800000"/>
            <a:headEnd/>
            <a:tailEnd/>
          </a:ln>
        </p:spPr>
      </p:pic>
      <p:pic>
        <p:nvPicPr>
          <p:cNvPr id="14" name="Picture 2" descr="C:\Users\xingqianqiu\Desktop\简历图片\david-grave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8640" y="1527489"/>
            <a:ext cx="1476000" cy="1604351"/>
          </a:xfrm>
          <a:prstGeom prst="rect">
            <a:avLst/>
          </a:prstGeom>
          <a:noFill/>
          <a:extLst>
            <a:ext uri="{909E8E84-426E-40DD-AFC4-6F175D3DCCD1}">
              <a14:hiddenFill xmlns:a14="http://schemas.microsoft.com/office/drawing/2010/main">
                <a:solidFill>
                  <a:srgbClr val="FFFFFF"/>
                </a:solidFill>
              </a14:hiddenFill>
            </a:ext>
          </a:extLst>
        </p:spPr>
      </p:pic>
      <p:sp>
        <p:nvSpPr>
          <p:cNvPr id="16" name="TextBox 18"/>
          <p:cNvSpPr txBox="1">
            <a:spLocks noChangeArrowheads="1"/>
          </p:cNvSpPr>
          <p:nvPr/>
        </p:nvSpPr>
        <p:spPr bwMode="auto">
          <a:xfrm>
            <a:off x="116632" y="6263024"/>
            <a:ext cx="6607175" cy="396240"/>
          </a:xfrm>
          <a:prstGeom prst="rect">
            <a:avLst/>
          </a:prstGeom>
          <a:noFill/>
          <a:ln w="9525">
            <a:noFill/>
            <a:miter lim="800000"/>
          </a:ln>
        </p:spPr>
        <p:txBody>
          <a:bodyPr>
            <a:spAutoFit/>
          </a:bodyPr>
          <a:lstStyle/>
          <a:p>
            <a:r>
              <a:rPr lang="en-US" altLang="zh-CN" sz="1000" b="1" dirty="0">
                <a:solidFill>
                  <a:srgbClr val="C00000"/>
                </a:solidFill>
                <a:latin typeface="Times New Roman" pitchFamily="18" charset="0"/>
                <a:ea typeface="方正姚体" pitchFamily="2" charset="-122"/>
                <a:cs typeface="Times New Roman" pitchFamily="18" charset="0"/>
              </a:rPr>
              <a:t>Lecture </a:t>
            </a:r>
            <a:r>
              <a:rPr lang="en-US" altLang="zh-CN" sz="1000" b="1" dirty="0" smtClean="0">
                <a:solidFill>
                  <a:srgbClr val="C00000"/>
                </a:solidFill>
                <a:latin typeface="Times New Roman" pitchFamily="18" charset="0"/>
                <a:ea typeface="方正姚体" pitchFamily="2" charset="-122"/>
                <a:cs typeface="Times New Roman" pitchFamily="18" charset="0"/>
              </a:rPr>
              <a:t>3: </a:t>
            </a:r>
            <a:r>
              <a:rPr lang="en-US" altLang="zh-CN" sz="1000" b="1" dirty="0">
                <a:solidFill>
                  <a:srgbClr val="C00000"/>
                </a:solidFill>
                <a:latin typeface="Times New Roman" pitchFamily="18" charset="0"/>
                <a:ea typeface="方正姚体" pitchFamily="2" charset="-122"/>
                <a:cs typeface="Times New Roman" pitchFamily="18" charset="0"/>
              </a:rPr>
              <a:t>June</a:t>
            </a:r>
            <a:r>
              <a:rPr lang="en-US" altLang="zh-CN" sz="1000" b="1" dirty="0" smtClean="0">
                <a:solidFill>
                  <a:srgbClr val="C00000"/>
                </a:solidFill>
                <a:latin typeface="Times New Roman" pitchFamily="18" charset="0"/>
                <a:cs typeface="Times New Roman" pitchFamily="18" charset="0"/>
                <a:sym typeface="+mn-ea"/>
              </a:rPr>
              <a:t> 15</a:t>
            </a:r>
            <a:r>
              <a:rPr lang="en-US" altLang="zh-CN" sz="1000" b="1" baseline="30000" dirty="0" smtClean="0">
                <a:solidFill>
                  <a:srgbClr val="C00000"/>
                </a:solidFill>
                <a:latin typeface="Times New Roman" pitchFamily="18" charset="0"/>
                <a:cs typeface="Times New Roman" pitchFamily="18" charset="0"/>
                <a:sym typeface="+mn-ea"/>
              </a:rPr>
              <a:t>th</a:t>
            </a:r>
            <a:r>
              <a:rPr lang="en-US" altLang="zh-CN" sz="1000" b="1" dirty="0" smtClean="0">
                <a:solidFill>
                  <a:srgbClr val="C00000"/>
                </a:solidFill>
                <a:latin typeface="Times New Roman" pitchFamily="18" charset="0"/>
                <a:ea typeface="方正姚体" pitchFamily="2" charset="-122"/>
                <a:cs typeface="Times New Roman" pitchFamily="18" charset="0"/>
              </a:rPr>
              <a:t>, 2016  </a:t>
            </a:r>
            <a:r>
              <a:rPr lang="en-US" altLang="zh-CN" sz="1000" b="1" dirty="0">
                <a:solidFill>
                  <a:srgbClr val="C00000"/>
                </a:solidFill>
                <a:latin typeface="Times New Roman" pitchFamily="18" charset="0"/>
                <a:ea typeface="方正姚体" pitchFamily="2" charset="-122"/>
                <a:cs typeface="Times New Roman" pitchFamily="18" charset="0"/>
              </a:rPr>
              <a:t>	       10:00 am - 12:00 pm   		 Room 602 - Building 7             	</a:t>
            </a:r>
            <a:endParaRPr lang="en-US" altLang="zh-CN" sz="1000" b="1" dirty="0">
              <a:solidFill>
                <a:srgbClr val="C00000"/>
              </a:solidFill>
              <a:latin typeface="Times New Roman" pitchFamily="18" charset="0"/>
              <a:ea typeface="方正姚体" pitchFamily="2" charset="-122"/>
              <a:cs typeface="Times New Roman" pitchFamily="18" charset="0"/>
            </a:endParaRPr>
          </a:p>
          <a:p>
            <a:r>
              <a:rPr lang="en-US" altLang="zh-CN" sz="1000" b="1" dirty="0">
                <a:solidFill>
                  <a:srgbClr val="C00000"/>
                </a:solidFill>
                <a:latin typeface="Times New Roman" pitchFamily="18" charset="0"/>
                <a:ea typeface="方正姚体" pitchFamily="2" charset="-122"/>
                <a:cs typeface="Times New Roman" pitchFamily="18" charset="0"/>
              </a:rPr>
              <a:t>Cold Atmospheric Plasma Biomedicine</a:t>
            </a:r>
            <a:endParaRPr lang="en-US" altLang="zh-CN" sz="1000" b="1" dirty="0">
              <a:solidFill>
                <a:srgbClr val="C00000"/>
              </a:solidFill>
              <a:latin typeface="Times New Roman" pitchFamily="18" charset="0"/>
              <a:ea typeface="方正姚体" pitchFamily="2" charset="-122"/>
              <a:cs typeface="Times New Roman" pitchFamily="18" charset="0"/>
            </a:endParaRPr>
          </a:p>
        </p:txBody>
      </p:sp>
      <p:sp>
        <p:nvSpPr>
          <p:cNvPr id="17" name="TextBox 19"/>
          <p:cNvSpPr txBox="1">
            <a:spLocks noChangeArrowheads="1"/>
          </p:cNvSpPr>
          <p:nvPr/>
        </p:nvSpPr>
        <p:spPr bwMode="auto">
          <a:xfrm>
            <a:off x="116949" y="6551056"/>
            <a:ext cx="6731526" cy="1477328"/>
          </a:xfrm>
          <a:prstGeom prst="rect">
            <a:avLst/>
          </a:prstGeom>
          <a:noFill/>
          <a:ln w="9525">
            <a:noFill/>
            <a:miter lim="800000"/>
          </a:ln>
        </p:spPr>
        <p:txBody>
          <a:bodyPr wrap="square">
            <a:spAutoFit/>
          </a:bodyPr>
          <a:lstStyle/>
          <a:p>
            <a:pPr algn="just"/>
            <a:r>
              <a:rPr lang="en-US" altLang="zh-CN" sz="900" dirty="0">
                <a:latin typeface="Times New Roman" pitchFamily="18" charset="0"/>
                <a:ea typeface="方正姚体" pitchFamily="2" charset="-122"/>
                <a:cs typeface="Times New Roman" pitchFamily="18" charset="0"/>
              </a:rPr>
              <a:t>In this seminar, I will address the newest area of low temperature ionized gas plasmas, in this case operating under atmospheric pressure conditions, in which the temperature-sensitive material is living tissue. We sometimes use the term cold atmospheric plasma (CAP) to describe near-room temperature, atmospheric pressure partially ionized gas plasmas</a:t>
            </a:r>
            <a:r>
              <a:rPr lang="en-US" altLang="zh-CN" sz="900" dirty="0" smtClean="0">
                <a:latin typeface="Times New Roman" pitchFamily="18" charset="0"/>
                <a:ea typeface="方正姚体" pitchFamily="2" charset="-122"/>
                <a:cs typeface="Times New Roman" pitchFamily="18" charset="0"/>
              </a:rPr>
              <a:t>. CAP </a:t>
            </a:r>
            <a:r>
              <a:rPr lang="en-US" altLang="zh-CN" sz="900" dirty="0">
                <a:latin typeface="Times New Roman" pitchFamily="18" charset="0"/>
                <a:ea typeface="方正姚体" pitchFamily="2" charset="-122"/>
                <a:cs typeface="Times New Roman" pitchFamily="18" charset="0"/>
              </a:rPr>
              <a:t>research directed towards biomedical applications such as sterilization, surgery, wound healing and anti-cancer therapy has seen remarkable growth in the last 3-5 years, but the mechanisms responsible for the biomedical effects have remained mysterious. It is known that CAP readily create reactive oxygen species (ROS) and reactive nitrogen species (RNS). ROS and RNS (or RONS), in addition to a suite of other radical and non-radical reactive species, are essential actors in an important sub-field of aerobic biology termed ‘redox’ (or oxidation-reduction) biology. I will review the evidence suggesting that RONS generated by plasmas are responsible for their observed therapeutic effects</a:t>
            </a:r>
            <a:r>
              <a:rPr lang="en-US" altLang="zh-CN" sz="900" dirty="0" smtClean="0">
                <a:latin typeface="Times New Roman" pitchFamily="18" charset="0"/>
                <a:ea typeface="方正姚体" pitchFamily="2" charset="-122"/>
                <a:cs typeface="Times New Roman" pitchFamily="18" charset="0"/>
              </a:rPr>
              <a:t>. Finally</a:t>
            </a:r>
            <a:r>
              <a:rPr lang="en-US" altLang="zh-CN" sz="900" dirty="0">
                <a:latin typeface="Times New Roman" pitchFamily="18" charset="0"/>
                <a:ea typeface="方正姚体" pitchFamily="2" charset="-122"/>
                <a:cs typeface="Times New Roman" pitchFamily="18" charset="0"/>
              </a:rPr>
              <a:t>, I will review recent research results from our group and from other groups around the world, and suggest some of the more promising intellectual challenges and biomedical applications from our current perspective.</a:t>
            </a:r>
            <a:endParaRPr lang="en-US" altLang="zh-CN" sz="900" dirty="0">
              <a:latin typeface="Times New Roman" pitchFamily="18" charset="0"/>
              <a:ea typeface="方正姚体" pitchFamily="2" charset="-122"/>
              <a:cs typeface="Times New Roman" pitchFamily="18" charset="0"/>
            </a:endParaRPr>
          </a:p>
        </p:txBody>
      </p:sp>
    </p:spTree>
  </p:cSld>
  <p:clrMapOvr>
    <a:masterClrMapping/>
  </p:clrMapOvr>
</p:sld>
</file>

<file path=ppt/theme/theme1.xml><?xml version="1.0" encoding="utf-8"?>
<a:theme xmlns:a="http://schemas.openxmlformats.org/drawingml/2006/main" name="气流">
  <a:themeElements>
    <a:clrScheme name="气流">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气流">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气流">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Slipstream</Template>
  <TotalTime>0</TotalTime>
  <Words>5204</Words>
  <Application>WPS 演示</Application>
  <PresentationFormat>全屏显示(4:3)</PresentationFormat>
  <Paragraphs>27</Paragraphs>
  <Slides>1</Slides>
  <Notes>1</Notes>
  <HiddenSlides>0</HiddenSlides>
  <MMClips>0</MMClips>
  <ScaleCrop>false</ScaleCrop>
  <HeadingPairs>
    <vt:vector size="4" baseType="variant">
      <vt:variant>
        <vt:lpstr>主题</vt:lpstr>
      </vt:variant>
      <vt:variant>
        <vt:i4>1</vt:i4>
      </vt:variant>
      <vt:variant>
        <vt:lpstr>幻灯片标题</vt:lpstr>
      </vt:variant>
      <vt:variant>
        <vt:i4>1</vt:i4>
      </vt:variant>
    </vt:vector>
  </HeadingPairs>
  <TitlesOfParts>
    <vt:vector size="2" baseType="lpstr">
      <vt:lpstr>气流</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Dell-zju</dc:creator>
  <cp:lastModifiedBy>lenovo</cp:lastModifiedBy>
  <cp:revision>72</cp:revision>
  <cp:lastPrinted>2012-04-25T04:19:00Z</cp:lastPrinted>
  <dcterms:created xsi:type="dcterms:W3CDTF">2012-04-25T01:59:00Z</dcterms:created>
  <dcterms:modified xsi:type="dcterms:W3CDTF">2016-06-13T02:07:59Z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2052-10.1.0.5777</vt:lpwstr>
  </property>
</Properties>
</file>