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3"/>
  </p:sldIdLst>
  <p:sldSz cx="6858000" cy="9144000" type="screen4x3"/>
  <p:notesSz cx="7099300" cy="10234295"/>
  <p:defaultTextStyle>
    <a:defPPr>
      <a:defRPr lang="zh-CN"/>
    </a:defPPr>
    <a:lvl1pPr algn="l" rtl="0" fontAlgn="base">
      <a:spcBef>
        <a:spcPct val="0"/>
      </a:spcBef>
      <a:spcAft>
        <a:spcPct val="0"/>
      </a:spcAft>
      <a:defRPr kern="1200">
        <a:solidFill>
          <a:schemeClr val="tx1"/>
        </a:solidFill>
        <a:latin typeface="Trebuchet MS" pitchFamily="34" charset="0"/>
        <a:ea typeface="宋体" charset="-122"/>
        <a:cs typeface="+mn-cs"/>
      </a:defRPr>
    </a:lvl1pPr>
    <a:lvl2pPr marL="457200" algn="l" rtl="0" fontAlgn="base">
      <a:spcBef>
        <a:spcPct val="0"/>
      </a:spcBef>
      <a:spcAft>
        <a:spcPct val="0"/>
      </a:spcAft>
      <a:defRPr kern="1200">
        <a:solidFill>
          <a:schemeClr val="tx1"/>
        </a:solidFill>
        <a:latin typeface="Trebuchet MS" pitchFamily="34" charset="0"/>
        <a:ea typeface="宋体" charset="-122"/>
        <a:cs typeface="+mn-cs"/>
      </a:defRPr>
    </a:lvl2pPr>
    <a:lvl3pPr marL="914400" algn="l" rtl="0" fontAlgn="base">
      <a:spcBef>
        <a:spcPct val="0"/>
      </a:spcBef>
      <a:spcAft>
        <a:spcPct val="0"/>
      </a:spcAft>
      <a:defRPr kern="1200">
        <a:solidFill>
          <a:schemeClr val="tx1"/>
        </a:solidFill>
        <a:latin typeface="Trebuchet MS" pitchFamily="34" charset="0"/>
        <a:ea typeface="宋体" charset="-122"/>
        <a:cs typeface="+mn-cs"/>
      </a:defRPr>
    </a:lvl3pPr>
    <a:lvl4pPr marL="1371600" algn="l" rtl="0" fontAlgn="base">
      <a:spcBef>
        <a:spcPct val="0"/>
      </a:spcBef>
      <a:spcAft>
        <a:spcPct val="0"/>
      </a:spcAft>
      <a:defRPr kern="1200">
        <a:solidFill>
          <a:schemeClr val="tx1"/>
        </a:solidFill>
        <a:latin typeface="Trebuchet MS" pitchFamily="34" charset="0"/>
        <a:ea typeface="宋体" charset="-122"/>
        <a:cs typeface="+mn-cs"/>
      </a:defRPr>
    </a:lvl4pPr>
    <a:lvl5pPr marL="1828800" algn="l" rtl="0" fontAlgn="base">
      <a:spcBef>
        <a:spcPct val="0"/>
      </a:spcBef>
      <a:spcAft>
        <a:spcPct val="0"/>
      </a:spcAft>
      <a:defRPr kern="1200">
        <a:solidFill>
          <a:schemeClr val="tx1"/>
        </a:solidFill>
        <a:latin typeface="Trebuchet MS" pitchFamily="34" charset="0"/>
        <a:ea typeface="宋体" charset="-122"/>
        <a:cs typeface="+mn-cs"/>
      </a:defRPr>
    </a:lvl5pPr>
    <a:lvl6pPr marL="2286000" algn="l" defTabSz="914400" rtl="0" eaLnBrk="1" latinLnBrk="0" hangingPunct="1">
      <a:defRPr kern="1200">
        <a:solidFill>
          <a:schemeClr val="tx1"/>
        </a:solidFill>
        <a:latin typeface="Trebuchet MS" pitchFamily="34" charset="0"/>
        <a:ea typeface="宋体" charset="-122"/>
        <a:cs typeface="+mn-cs"/>
      </a:defRPr>
    </a:lvl6pPr>
    <a:lvl7pPr marL="2743200" algn="l" defTabSz="914400" rtl="0" eaLnBrk="1" latinLnBrk="0" hangingPunct="1">
      <a:defRPr kern="1200">
        <a:solidFill>
          <a:schemeClr val="tx1"/>
        </a:solidFill>
        <a:latin typeface="Trebuchet MS" pitchFamily="34" charset="0"/>
        <a:ea typeface="宋体" charset="-122"/>
        <a:cs typeface="+mn-cs"/>
      </a:defRPr>
    </a:lvl7pPr>
    <a:lvl8pPr marL="3200400" algn="l" defTabSz="914400" rtl="0" eaLnBrk="1" latinLnBrk="0" hangingPunct="1">
      <a:defRPr kern="1200">
        <a:solidFill>
          <a:schemeClr val="tx1"/>
        </a:solidFill>
        <a:latin typeface="Trebuchet MS" pitchFamily="34" charset="0"/>
        <a:ea typeface="宋体" charset="-122"/>
        <a:cs typeface="+mn-cs"/>
      </a:defRPr>
    </a:lvl8pPr>
    <a:lvl9pPr marL="3657600" algn="l" defTabSz="914400" rtl="0" eaLnBrk="1" latinLnBrk="0" hangingPunct="1">
      <a:defRPr kern="1200">
        <a:solidFill>
          <a:schemeClr val="tx1"/>
        </a:solidFill>
        <a:latin typeface="Trebuchet MS" pitchFamily="34"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0" d="100"/>
          <a:sy n="120" d="100"/>
        </p:scale>
        <p:origin x="-1752" y="-36"/>
      </p:cViewPr>
      <p:guideLst>
        <p:guide orient="horz" pos="2890"/>
        <p:guide pos="215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6575" cy="511175"/>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4021138" y="0"/>
            <a:ext cx="3076575" cy="511175"/>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A8A68BBC-F817-4700-8AD8-47CDDDEE3D64}" type="datetimeFigureOut">
              <a:rPr lang="zh-CN" altLang="en-US"/>
            </a:fld>
            <a:endParaRPr lang="zh-CN" altLang="en-US"/>
          </a:p>
        </p:txBody>
      </p:sp>
      <p:sp>
        <p:nvSpPr>
          <p:cNvPr id="4" name="幻灯片图像占位符 3"/>
          <p:cNvSpPr>
            <a:spLocks noGrp="1" noRot="1" noChangeAspect="1"/>
          </p:cNvSpPr>
          <p:nvPr>
            <p:ph type="sldImg" idx="2"/>
          </p:nvPr>
        </p:nvSpPr>
        <p:spPr>
          <a:xfrm>
            <a:off x="2111375" y="768350"/>
            <a:ext cx="2876550" cy="3836988"/>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709613" y="4860925"/>
            <a:ext cx="5680075" cy="4605338"/>
          </a:xfrm>
          <a:prstGeom prst="rect">
            <a:avLst/>
          </a:prstGeom>
        </p:spPr>
        <p:txBody>
          <a:bodyPr vert="horz" lIns="91440" tIns="45720" rIns="91440" bIns="45720" rtlCol="0"/>
          <a:lstStyle/>
          <a:p>
            <a:pPr lvl="0"/>
            <a:r>
              <a:rPr lang="zh-CN" altLang="en-US" noProof="0" smtClean="0"/>
              <a:t>单击此处编辑母版文本样式</a:t>
            </a:r>
            <a:endParaRPr lang="zh-CN" altLang="en-US" noProof="0" smtClean="0"/>
          </a:p>
          <a:p>
            <a:pPr lvl="1"/>
            <a:r>
              <a:rPr lang="zh-CN" altLang="en-US" noProof="0" smtClean="0"/>
              <a:t>第二级</a:t>
            </a:r>
            <a:endParaRPr lang="zh-CN" altLang="en-US" noProof="0" smtClean="0"/>
          </a:p>
          <a:p>
            <a:pPr lvl="2"/>
            <a:r>
              <a:rPr lang="zh-CN" altLang="en-US" noProof="0" smtClean="0"/>
              <a:t>第三级</a:t>
            </a:r>
            <a:endParaRPr lang="zh-CN" altLang="en-US" noProof="0" smtClean="0"/>
          </a:p>
          <a:p>
            <a:pPr lvl="3"/>
            <a:r>
              <a:rPr lang="zh-CN" altLang="en-US" noProof="0" smtClean="0"/>
              <a:t>第四级</a:t>
            </a:r>
            <a:endParaRPr lang="zh-CN" altLang="en-US" noProof="0" smtClean="0"/>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9721850"/>
            <a:ext cx="3076575" cy="511175"/>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4021138" y="9721850"/>
            <a:ext cx="3076575" cy="511175"/>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8DA96D9C-CED0-4E70-A113-401F41153823}"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幻灯片图像占位符 1"/>
          <p:cNvSpPr>
            <a:spLocks noGrp="1" noRot="1" noChangeAspect="1" noTextEdit="1"/>
          </p:cNvSpPr>
          <p:nvPr>
            <p:ph type="sldImg"/>
          </p:nvPr>
        </p:nvSpPr>
        <p:spPr bwMode="auto">
          <a:noFill/>
          <a:ln>
            <a:solidFill>
              <a:srgbClr val="000000"/>
            </a:solidFill>
            <a:miter lim="800000"/>
          </a:ln>
        </p:spPr>
      </p:sp>
      <p:sp>
        <p:nvSpPr>
          <p:cNvPr id="7171"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7172"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D4DBA98F-DF88-432D-BB7B-B6F6A0D9AD6D}" type="slidenum">
              <a:rPr lang="zh-CN" altLang="en-US" smtClean="0"/>
            </a:fld>
            <a:endParaRPr lang="zh-CN"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4" name="Rectangle 10"/>
          <p:cNvSpPr/>
          <p:nvPr/>
        </p:nvSpPr>
        <p:spPr>
          <a:xfrm>
            <a:off x="0" y="5155893"/>
            <a:ext cx="6858000" cy="3988107"/>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11"/>
          <p:cNvSpPr/>
          <p:nvPr/>
        </p:nvSpPr>
        <p:spPr>
          <a:xfrm>
            <a:off x="0" y="0"/>
            <a:ext cx="6858000" cy="5155893"/>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12"/>
          <p:cNvSpPr/>
          <p:nvPr/>
        </p:nvSpPr>
        <p:spPr>
          <a:xfrm>
            <a:off x="0" y="3536950"/>
            <a:ext cx="6858000" cy="3048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13"/>
          <p:cNvSpPr/>
          <p:nvPr/>
        </p:nvSpPr>
        <p:spPr>
          <a:xfrm>
            <a:off x="0" y="2133600"/>
            <a:ext cx="6858000" cy="68072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Subtitle 2"/>
          <p:cNvSpPr>
            <a:spLocks noGrp="1"/>
          </p:cNvSpPr>
          <p:nvPr>
            <p:ph type="subTitle" idx="1"/>
          </p:nvPr>
        </p:nvSpPr>
        <p:spPr>
          <a:xfrm>
            <a:off x="1105346" y="6736727"/>
            <a:ext cx="4227758" cy="117615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dirty="0"/>
          </a:p>
        </p:txBody>
      </p:sp>
      <p:sp>
        <p:nvSpPr>
          <p:cNvPr id="2" name="Title 1"/>
          <p:cNvSpPr>
            <a:spLocks noGrp="1"/>
          </p:cNvSpPr>
          <p:nvPr>
            <p:ph type="ctrTitle"/>
          </p:nvPr>
        </p:nvSpPr>
        <p:spPr>
          <a:xfrm>
            <a:off x="613186" y="4176388"/>
            <a:ext cx="5381513" cy="2390889"/>
          </a:xfrm>
          <a:effectLst/>
        </p:spPr>
        <p:txBody>
          <a:bodyPr/>
          <a:lstStyle>
            <a:lvl1pPr marL="640080" indent="-457200" algn="l">
              <a:defRPr sz="5400"/>
            </a:lvl1pPr>
          </a:lstStyle>
          <a:p>
            <a:r>
              <a:rPr lang="zh-CN" altLang="en-US" smtClean="0"/>
              <a:t>单击此处编辑母版标题样式</a:t>
            </a:r>
            <a:endParaRPr lang="en-US" dirty="0"/>
          </a:p>
        </p:txBody>
      </p:sp>
      <p:sp>
        <p:nvSpPr>
          <p:cNvPr id="8" name="Date Placeholder 3"/>
          <p:cNvSpPr>
            <a:spLocks noGrp="1"/>
          </p:cNvSpPr>
          <p:nvPr>
            <p:ph type="dt" sz="half" idx="10"/>
          </p:nvPr>
        </p:nvSpPr>
        <p:spPr/>
        <p:txBody>
          <a:bodyPr/>
          <a:lstStyle>
            <a:lvl1pPr>
              <a:defRPr/>
            </a:lvl1pPr>
          </a:lstStyle>
          <a:p>
            <a:pPr>
              <a:defRPr/>
            </a:pPr>
            <a:fld id="{F70892A2-5CB2-4148-B462-7523514A3BA1}" type="datetimeFigureOut">
              <a:rPr lang="zh-CN" altLang="en-US"/>
            </a:fld>
            <a:endParaRPr lang="zh-CN" altLang="en-US"/>
          </a:p>
        </p:txBody>
      </p:sp>
      <p:sp>
        <p:nvSpPr>
          <p:cNvPr id="9" name="Footer Placeholder 4"/>
          <p:cNvSpPr>
            <a:spLocks noGrp="1"/>
          </p:cNvSpPr>
          <p:nvPr>
            <p:ph type="ftr" sz="quarter" idx="11"/>
          </p:nvPr>
        </p:nvSpPr>
        <p:spPr/>
        <p:txBody>
          <a:bodyPr/>
          <a:lstStyle>
            <a:lvl1pPr>
              <a:defRPr/>
            </a:lvl1pPr>
          </a:lstStyle>
          <a:p>
            <a:pPr>
              <a:defRPr/>
            </a:pPr>
            <a:endParaRPr lang="zh-CN" altLang="en-US"/>
          </a:p>
        </p:txBody>
      </p:sp>
      <p:sp>
        <p:nvSpPr>
          <p:cNvPr id="10" name="Slide Number Placeholder 5"/>
          <p:cNvSpPr>
            <a:spLocks noGrp="1"/>
          </p:cNvSpPr>
          <p:nvPr>
            <p:ph type="sldNum" sz="quarter" idx="12"/>
          </p:nvPr>
        </p:nvSpPr>
        <p:spPr/>
        <p:txBody>
          <a:bodyPr/>
          <a:lstStyle>
            <a:lvl1pPr>
              <a:defRPr/>
            </a:lvl1pPr>
          </a:lstStyle>
          <a:p>
            <a:pPr>
              <a:defRPr/>
            </a:pPr>
            <a:fld id="{1FE13C3F-50E1-4C71-863B-689CE7ED383D}" type="slidenum">
              <a:rPr lang="zh-CN" altLang="en-US"/>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1428750" y="975359"/>
            <a:ext cx="4800600" cy="4632960"/>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a:p>
        </p:txBody>
      </p:sp>
      <p:sp>
        <p:nvSpPr>
          <p:cNvPr id="4" name="Date Placeholder 3"/>
          <p:cNvSpPr>
            <a:spLocks noGrp="1"/>
          </p:cNvSpPr>
          <p:nvPr>
            <p:ph type="dt" sz="half" idx="10"/>
          </p:nvPr>
        </p:nvSpPr>
        <p:spPr/>
        <p:txBody>
          <a:bodyPr/>
          <a:lstStyle>
            <a:lvl1pPr>
              <a:defRPr/>
            </a:lvl1pPr>
          </a:lstStyle>
          <a:p>
            <a:pPr>
              <a:defRPr/>
            </a:pPr>
            <a:fld id="{85ED97AA-EAC1-472F-8679-DD55E376091F}" type="datetimeFigureOut">
              <a:rPr lang="zh-CN" altLang="en-US"/>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20B24842-9578-49C3-B425-DF9A84D34691}" type="slidenum">
              <a:rPr lang="zh-CN" altLang="en-US"/>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9" y="502023"/>
            <a:ext cx="1543050" cy="6984452"/>
          </a:xfrm>
          <a:effectLst/>
        </p:spPr>
        <p:txBody>
          <a:bodyPr vert="eaVert"/>
          <a:lstStyle>
            <a:lvl1pPr algn="l">
              <a:defRPr/>
            </a:lvl1pPr>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2493085" y="975360"/>
            <a:ext cx="3621965" cy="652630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lvl1pPr>
              <a:defRPr/>
            </a:lvl1pPr>
          </a:lstStyle>
          <a:p>
            <a:pPr>
              <a:defRPr/>
            </a:pPr>
            <a:fld id="{4EBB0A9B-40B7-4863-B79C-A9E7A8BD32C9}" type="datetimeFigureOut">
              <a:rPr lang="zh-CN" altLang="en-US"/>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44C72ADD-043E-453D-AF6E-F868472B80C8}" type="slidenum">
              <a:rPr lang="zh-CN" altLang="en-US"/>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smtClean="0"/>
              <a:t>单击此处编辑母版标题样式</a:t>
            </a:r>
            <a:endParaRPr lang="en-US"/>
          </a:p>
        </p:txBody>
      </p:sp>
      <p:sp>
        <p:nvSpPr>
          <p:cNvPr id="10" name="Content Placeholder 9"/>
          <p:cNvSpPr>
            <a:spLocks noGrp="1"/>
          </p:cNvSpPr>
          <p:nvPr>
            <p:ph sz="quarter" idx="13"/>
          </p:nvPr>
        </p:nvSpPr>
        <p:spPr>
          <a:xfrm>
            <a:off x="857250" y="975360"/>
            <a:ext cx="4800600" cy="463296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4"/>
          </p:nvPr>
        </p:nvSpPr>
        <p:spPr/>
        <p:txBody>
          <a:bodyPr/>
          <a:lstStyle>
            <a:lvl1pPr>
              <a:defRPr/>
            </a:lvl1pPr>
          </a:lstStyle>
          <a:p>
            <a:pPr>
              <a:defRPr/>
            </a:pPr>
            <a:fld id="{17E1C7DB-BC0B-42A6-83C2-A967CA7A2F32}" type="datetimeFigureOut">
              <a:rPr lang="zh-CN" altLang="en-US"/>
            </a:fld>
            <a:endParaRPr lang="zh-CN" altLang="en-US"/>
          </a:p>
        </p:txBody>
      </p:sp>
      <p:sp>
        <p:nvSpPr>
          <p:cNvPr id="5" name="Footer Placeholder 4"/>
          <p:cNvSpPr>
            <a:spLocks noGrp="1"/>
          </p:cNvSpPr>
          <p:nvPr>
            <p:ph type="ftr" sz="quarter" idx="15"/>
          </p:nvPr>
        </p:nvSpPr>
        <p:spPr/>
        <p:txBody>
          <a:bodyPr/>
          <a:lstStyle>
            <a:lvl1pPr>
              <a:defRPr/>
            </a:lvl1pPr>
          </a:lstStyle>
          <a:p>
            <a:pPr>
              <a:defRPr/>
            </a:pPr>
            <a:endParaRPr lang="zh-CN" altLang="en-US"/>
          </a:p>
        </p:txBody>
      </p:sp>
      <p:sp>
        <p:nvSpPr>
          <p:cNvPr id="6" name="Slide Number Placeholder 5"/>
          <p:cNvSpPr>
            <a:spLocks noGrp="1"/>
          </p:cNvSpPr>
          <p:nvPr>
            <p:ph type="sldNum" sz="quarter" idx="16"/>
          </p:nvPr>
        </p:nvSpPr>
        <p:spPr/>
        <p:txBody>
          <a:bodyPr/>
          <a:lstStyle>
            <a:lvl1pPr>
              <a:defRPr/>
            </a:lvl1pPr>
          </a:lstStyle>
          <a:p>
            <a:pPr>
              <a:defRPr/>
            </a:pPr>
            <a:fld id="{AD2C5DFF-69A0-48F3-903C-580A91D2246E}" type="slidenum">
              <a:rPr lang="zh-CN" altLang="en-US"/>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Rectangle 6"/>
          <p:cNvSpPr/>
          <p:nvPr/>
        </p:nvSpPr>
        <p:spPr>
          <a:xfrm>
            <a:off x="0" y="5155893"/>
            <a:ext cx="6858000" cy="3988107"/>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0" y="0"/>
            <a:ext cx="6858000" cy="5155893"/>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8"/>
          <p:cNvSpPr/>
          <p:nvPr/>
        </p:nvSpPr>
        <p:spPr>
          <a:xfrm>
            <a:off x="0" y="3536950"/>
            <a:ext cx="6858000" cy="3048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9"/>
          <p:cNvSpPr/>
          <p:nvPr/>
        </p:nvSpPr>
        <p:spPr>
          <a:xfrm>
            <a:off x="0" y="2133600"/>
            <a:ext cx="6858000" cy="68072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1524896" y="2896864"/>
            <a:ext cx="4475000" cy="3231128"/>
          </a:xfrm>
          <a:effectLst/>
        </p:spPr>
        <p:txBody>
          <a:bodyPr anchor="b"/>
          <a:lstStyle>
            <a:lvl1pPr algn="r">
              <a:defRPr sz="4600" b="1" cap="none" baseline="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1516828" y="6143348"/>
            <a:ext cx="4477871" cy="1113947"/>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8" name="Date Placeholder 3"/>
          <p:cNvSpPr>
            <a:spLocks noGrp="1"/>
          </p:cNvSpPr>
          <p:nvPr>
            <p:ph type="dt" sz="half" idx="10"/>
          </p:nvPr>
        </p:nvSpPr>
        <p:spPr/>
        <p:txBody>
          <a:bodyPr/>
          <a:lstStyle>
            <a:lvl1pPr>
              <a:defRPr/>
            </a:lvl1pPr>
          </a:lstStyle>
          <a:p>
            <a:pPr>
              <a:defRPr/>
            </a:pPr>
            <a:fld id="{958A15FB-00A1-430B-ADE6-F8CD4B05A87C}" type="datetimeFigureOut">
              <a:rPr lang="zh-CN" altLang="en-US"/>
            </a:fld>
            <a:endParaRPr lang="zh-CN" altLang="en-US"/>
          </a:p>
        </p:txBody>
      </p:sp>
      <p:sp>
        <p:nvSpPr>
          <p:cNvPr id="9" name="Footer Placeholder 4"/>
          <p:cNvSpPr>
            <a:spLocks noGrp="1"/>
          </p:cNvSpPr>
          <p:nvPr>
            <p:ph type="ftr" sz="quarter" idx="11"/>
          </p:nvPr>
        </p:nvSpPr>
        <p:spPr/>
        <p:txBody>
          <a:bodyPr/>
          <a:lstStyle>
            <a:lvl1pPr>
              <a:defRPr/>
            </a:lvl1pPr>
          </a:lstStyle>
          <a:p>
            <a:pPr>
              <a:defRPr/>
            </a:pPr>
            <a:endParaRPr lang="zh-CN" altLang="en-US"/>
          </a:p>
        </p:txBody>
      </p:sp>
      <p:sp>
        <p:nvSpPr>
          <p:cNvPr id="10" name="Slide Number Placeholder 5"/>
          <p:cNvSpPr>
            <a:spLocks noGrp="1"/>
          </p:cNvSpPr>
          <p:nvPr>
            <p:ph type="sldNum" sz="quarter" idx="12"/>
          </p:nvPr>
        </p:nvSpPr>
        <p:spPr/>
        <p:txBody>
          <a:bodyPr/>
          <a:lstStyle>
            <a:lvl1pPr>
              <a:defRPr/>
            </a:lvl1pPr>
          </a:lstStyle>
          <a:p>
            <a:pPr>
              <a:defRPr/>
            </a:pPr>
            <a:fld id="{FEFF13DF-3B24-4179-9F9A-109C688D0E31}" type="slidenum">
              <a:rPr lang="zh-CN" altLang="en-US"/>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smtClean="0"/>
              <a:t>单击此处编辑母版标题样式</a:t>
            </a:r>
            <a:endParaRPr lang="en-US"/>
          </a:p>
        </p:txBody>
      </p:sp>
      <p:sp>
        <p:nvSpPr>
          <p:cNvPr id="9" name="Content Placeholder 8"/>
          <p:cNvSpPr>
            <a:spLocks noGrp="1"/>
          </p:cNvSpPr>
          <p:nvPr>
            <p:ph sz="quarter" idx="13"/>
          </p:nvPr>
        </p:nvSpPr>
        <p:spPr>
          <a:xfrm>
            <a:off x="857249" y="975359"/>
            <a:ext cx="2510028" cy="463296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a:p>
        </p:txBody>
      </p:sp>
      <p:sp>
        <p:nvSpPr>
          <p:cNvPr id="11" name="Content Placeholder 10"/>
          <p:cNvSpPr>
            <a:spLocks noGrp="1"/>
          </p:cNvSpPr>
          <p:nvPr>
            <p:ph sz="quarter" idx="14"/>
          </p:nvPr>
        </p:nvSpPr>
        <p:spPr>
          <a:xfrm>
            <a:off x="3483864" y="975360"/>
            <a:ext cx="2510028" cy="463296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a:p>
        </p:txBody>
      </p:sp>
      <p:sp>
        <p:nvSpPr>
          <p:cNvPr id="5" name="Date Placeholder 3"/>
          <p:cNvSpPr>
            <a:spLocks noGrp="1"/>
          </p:cNvSpPr>
          <p:nvPr>
            <p:ph type="dt" sz="half" idx="15"/>
          </p:nvPr>
        </p:nvSpPr>
        <p:spPr/>
        <p:txBody>
          <a:bodyPr/>
          <a:lstStyle>
            <a:lvl1pPr>
              <a:defRPr/>
            </a:lvl1pPr>
          </a:lstStyle>
          <a:p>
            <a:pPr>
              <a:defRPr/>
            </a:pPr>
            <a:fld id="{AA7BE486-43D7-45D7-90FF-7B5287B1671F}" type="datetimeFigureOut">
              <a:rPr lang="zh-CN" altLang="en-US"/>
            </a:fld>
            <a:endParaRPr lang="zh-CN" altLang="en-US"/>
          </a:p>
        </p:txBody>
      </p:sp>
      <p:sp>
        <p:nvSpPr>
          <p:cNvPr id="6" name="Footer Placeholder 4"/>
          <p:cNvSpPr>
            <a:spLocks noGrp="1"/>
          </p:cNvSpPr>
          <p:nvPr>
            <p:ph type="ftr" sz="quarter" idx="16"/>
          </p:nvPr>
        </p:nvSpPr>
        <p:spPr/>
        <p:txBody>
          <a:bodyPr/>
          <a:lstStyle>
            <a:lvl1pPr>
              <a:defRPr/>
            </a:lvl1pPr>
          </a:lstStyle>
          <a:p>
            <a:pPr>
              <a:defRPr/>
            </a:pPr>
            <a:endParaRPr lang="zh-CN" altLang="en-US"/>
          </a:p>
        </p:txBody>
      </p:sp>
      <p:sp>
        <p:nvSpPr>
          <p:cNvPr id="7" name="Slide Number Placeholder 5"/>
          <p:cNvSpPr>
            <a:spLocks noGrp="1"/>
          </p:cNvSpPr>
          <p:nvPr>
            <p:ph type="sldNum" sz="quarter" idx="17"/>
          </p:nvPr>
        </p:nvSpPr>
        <p:spPr/>
        <p:txBody>
          <a:bodyPr/>
          <a:lstStyle>
            <a:lvl1pPr>
              <a:defRPr/>
            </a:lvl1pPr>
          </a:lstStyle>
          <a:p>
            <a:pPr>
              <a:defRPr/>
            </a:pPr>
            <a:fld id="{6A7D4CD5-7F3E-45DE-B2E4-98499BCD6DA7}" type="slidenum">
              <a:rPr lang="zh-CN" altLang="en-US"/>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57250" y="975360"/>
            <a:ext cx="2510028" cy="853016"/>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Content Placeholder 3"/>
          <p:cNvSpPr>
            <a:spLocks noGrp="1"/>
          </p:cNvSpPr>
          <p:nvPr>
            <p:ph sz="half" idx="2"/>
          </p:nvPr>
        </p:nvSpPr>
        <p:spPr>
          <a:xfrm>
            <a:off x="867335" y="1867103"/>
            <a:ext cx="2510028" cy="36576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p:nvPr>
        </p:nvSpPr>
        <p:spPr>
          <a:xfrm>
            <a:off x="3485477" y="975360"/>
            <a:ext cx="2510028" cy="853016"/>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Content Placeholder 5"/>
          <p:cNvSpPr>
            <a:spLocks noGrp="1"/>
          </p:cNvSpPr>
          <p:nvPr>
            <p:ph sz="quarter" idx="4"/>
          </p:nvPr>
        </p:nvSpPr>
        <p:spPr>
          <a:xfrm>
            <a:off x="3483769" y="1865376"/>
            <a:ext cx="2510028" cy="36576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10" name="Title 9"/>
          <p:cNvSpPr>
            <a:spLocks noGrp="1"/>
          </p:cNvSpPr>
          <p:nvPr>
            <p:ph type="title"/>
          </p:nvPr>
        </p:nvSpPr>
        <p:spPr/>
        <p:txBody>
          <a:bodyPr/>
          <a:lstStyle/>
          <a:p>
            <a:r>
              <a:rPr lang="zh-CN" altLang="en-US" smtClean="0"/>
              <a:t>单击此处编辑母版标题样式</a:t>
            </a:r>
            <a:endParaRPr lang="en-US" dirty="0"/>
          </a:p>
        </p:txBody>
      </p:sp>
      <p:sp>
        <p:nvSpPr>
          <p:cNvPr id="7" name="Date Placeholder 3"/>
          <p:cNvSpPr>
            <a:spLocks noGrp="1"/>
          </p:cNvSpPr>
          <p:nvPr>
            <p:ph type="dt" sz="half" idx="10"/>
          </p:nvPr>
        </p:nvSpPr>
        <p:spPr/>
        <p:txBody>
          <a:bodyPr/>
          <a:lstStyle>
            <a:lvl1pPr>
              <a:defRPr/>
            </a:lvl1pPr>
          </a:lstStyle>
          <a:p>
            <a:pPr>
              <a:defRPr/>
            </a:pPr>
            <a:fld id="{9E339D1D-861E-48B8-AE60-54C95B5CA144}" type="datetimeFigureOut">
              <a:rPr lang="zh-CN" altLang="en-US"/>
            </a:fld>
            <a:endParaRPr lang="zh-CN" altLang="en-US"/>
          </a:p>
        </p:txBody>
      </p:sp>
      <p:sp>
        <p:nvSpPr>
          <p:cNvPr id="8" name="Footer Placeholder 4"/>
          <p:cNvSpPr>
            <a:spLocks noGrp="1"/>
          </p:cNvSpPr>
          <p:nvPr>
            <p:ph type="ftr" sz="quarter" idx="11"/>
          </p:nvPr>
        </p:nvSpPr>
        <p:spPr/>
        <p:txBody>
          <a:bodyPr/>
          <a:lstStyle>
            <a:lvl1pPr>
              <a:defRPr/>
            </a:lvl1pPr>
          </a:lstStyle>
          <a:p>
            <a:pPr>
              <a:defRPr/>
            </a:pPr>
            <a:endParaRPr lang="zh-CN" altLang="en-US"/>
          </a:p>
        </p:txBody>
      </p:sp>
      <p:sp>
        <p:nvSpPr>
          <p:cNvPr id="9" name="Slide Number Placeholder 5"/>
          <p:cNvSpPr>
            <a:spLocks noGrp="1"/>
          </p:cNvSpPr>
          <p:nvPr>
            <p:ph type="sldNum" sz="quarter" idx="12"/>
          </p:nvPr>
        </p:nvSpPr>
        <p:spPr/>
        <p:txBody>
          <a:bodyPr/>
          <a:lstStyle>
            <a:lvl1pPr>
              <a:defRPr/>
            </a:lvl1pPr>
          </a:lstStyle>
          <a:p>
            <a:pPr>
              <a:defRPr/>
            </a:pPr>
            <a:fld id="{1ED6688B-BFE4-4538-82BB-935780C0DDE0}" type="slidenum">
              <a:rPr lang="zh-CN" altLang="en-US"/>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3"/>
          <p:cNvSpPr>
            <a:spLocks noGrp="1"/>
          </p:cNvSpPr>
          <p:nvPr>
            <p:ph type="dt" sz="half" idx="10"/>
          </p:nvPr>
        </p:nvSpPr>
        <p:spPr/>
        <p:txBody>
          <a:bodyPr/>
          <a:lstStyle>
            <a:lvl1pPr>
              <a:defRPr/>
            </a:lvl1pPr>
          </a:lstStyle>
          <a:p>
            <a:pPr>
              <a:defRPr/>
            </a:pPr>
            <a:fld id="{1A59C937-E8AF-4136-A02A-27311BA8CDA0}" type="datetimeFigureOut">
              <a:rPr lang="zh-CN" altLang="en-US"/>
            </a:fld>
            <a:endParaRPr lang="zh-CN" altLang="en-US"/>
          </a:p>
        </p:txBody>
      </p:sp>
      <p:sp>
        <p:nvSpPr>
          <p:cNvPr id="4" name="Footer Placeholder 4"/>
          <p:cNvSpPr>
            <a:spLocks noGrp="1"/>
          </p:cNvSpPr>
          <p:nvPr>
            <p:ph type="ftr" sz="quarter" idx="11"/>
          </p:nvPr>
        </p:nvSpPr>
        <p:spPr/>
        <p:txBody>
          <a:bodyPr/>
          <a:lstStyle>
            <a:lvl1pPr>
              <a:defRPr/>
            </a:lvl1pPr>
          </a:lstStyle>
          <a:p>
            <a:pPr>
              <a:defRPr/>
            </a:pPr>
            <a:endParaRPr lang="zh-CN" altLang="en-US"/>
          </a:p>
        </p:txBody>
      </p:sp>
      <p:sp>
        <p:nvSpPr>
          <p:cNvPr id="5" name="Slide Number Placeholder 5"/>
          <p:cNvSpPr>
            <a:spLocks noGrp="1"/>
          </p:cNvSpPr>
          <p:nvPr>
            <p:ph type="sldNum" sz="quarter" idx="12"/>
          </p:nvPr>
        </p:nvSpPr>
        <p:spPr/>
        <p:txBody>
          <a:bodyPr/>
          <a:lstStyle>
            <a:lvl1pPr>
              <a:defRPr/>
            </a:lvl1pPr>
          </a:lstStyle>
          <a:p>
            <a:pPr>
              <a:defRPr/>
            </a:pPr>
            <a:fld id="{A02FEFDF-CBBA-42F4-8B7C-19F0E1DEC4F8}" type="slidenum">
              <a:rPr lang="zh-CN" altLang="en-US"/>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0109F65-0E49-4CAB-993B-76BB7CF17C95}" type="datetimeFigureOut">
              <a:rPr lang="zh-CN" altLang="en-US"/>
            </a:fld>
            <a:endParaRPr lang="zh-CN" altLang="en-US"/>
          </a:p>
        </p:txBody>
      </p:sp>
      <p:sp>
        <p:nvSpPr>
          <p:cNvPr id="3" name="Footer Placeholder 4"/>
          <p:cNvSpPr>
            <a:spLocks noGrp="1"/>
          </p:cNvSpPr>
          <p:nvPr>
            <p:ph type="ftr" sz="quarter" idx="11"/>
          </p:nvPr>
        </p:nvSpPr>
        <p:spPr/>
        <p:txBody>
          <a:bodyPr/>
          <a:lstStyle>
            <a:lvl1pPr>
              <a:defRPr/>
            </a:lvl1pPr>
          </a:lstStyle>
          <a:p>
            <a:pPr>
              <a:defRPr/>
            </a:pPr>
            <a:endParaRPr lang="zh-CN" altLang="en-US"/>
          </a:p>
        </p:txBody>
      </p:sp>
      <p:sp>
        <p:nvSpPr>
          <p:cNvPr id="4" name="Slide Number Placeholder 5"/>
          <p:cNvSpPr>
            <a:spLocks noGrp="1"/>
          </p:cNvSpPr>
          <p:nvPr>
            <p:ph type="sldNum" sz="quarter" idx="12"/>
          </p:nvPr>
        </p:nvSpPr>
        <p:spPr/>
        <p:txBody>
          <a:bodyPr/>
          <a:lstStyle>
            <a:lvl1pPr>
              <a:defRPr/>
            </a:lvl1pPr>
          </a:lstStyle>
          <a:p>
            <a:pPr>
              <a:defRPr/>
            </a:pPr>
            <a:fld id="{0AD90EB1-24DD-49E7-BA87-AFE4A0CE1E6C}" type="slidenum">
              <a:rPr lang="zh-CN" altLang="en-US"/>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322" y="2946401"/>
            <a:ext cx="2727064" cy="1677991"/>
          </a:xfrm>
          <a:effectLst/>
        </p:spPr>
        <p:txBody>
          <a:bodyPr anchor="b"/>
          <a:lstStyle>
            <a:lvl1pPr marL="228600" indent="-228600" algn="l">
              <a:defRPr sz="2800" b="1">
                <a:effectLst/>
              </a:defRPr>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445137" y="975360"/>
            <a:ext cx="3012814" cy="6526307"/>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p:nvPr>
        </p:nvSpPr>
        <p:spPr>
          <a:xfrm>
            <a:off x="806824" y="4663736"/>
            <a:ext cx="2541495" cy="285269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Date Placeholder 3"/>
          <p:cNvSpPr>
            <a:spLocks noGrp="1"/>
          </p:cNvSpPr>
          <p:nvPr>
            <p:ph type="dt" sz="half" idx="10"/>
          </p:nvPr>
        </p:nvSpPr>
        <p:spPr/>
        <p:txBody>
          <a:bodyPr/>
          <a:lstStyle>
            <a:lvl1pPr>
              <a:defRPr/>
            </a:lvl1pPr>
          </a:lstStyle>
          <a:p>
            <a:pPr>
              <a:defRPr/>
            </a:pPr>
            <a:fld id="{0141A0D3-E49B-4183-98C9-E03CF70E7EC5}" type="datetimeFigureOut">
              <a:rPr lang="zh-CN" altLang="en-US"/>
            </a:fld>
            <a:endParaRPr lang="zh-CN" altLang="en-US"/>
          </a:p>
        </p:txBody>
      </p:sp>
      <p:sp>
        <p:nvSpPr>
          <p:cNvPr id="6" name="Footer Placeholder 4"/>
          <p:cNvSpPr>
            <a:spLocks noGrp="1"/>
          </p:cNvSpPr>
          <p:nvPr>
            <p:ph type="ftr" sz="quarter" idx="11"/>
          </p:nvPr>
        </p:nvSpPr>
        <p:spPr/>
        <p:txBody>
          <a:bodyPr/>
          <a:lstStyle>
            <a:lvl1pPr>
              <a:defRPr/>
            </a:lvl1pPr>
          </a:lstStyle>
          <a:p>
            <a:pPr>
              <a:defRPr/>
            </a:pPr>
            <a:endParaRPr lang="zh-CN" altLang="en-US"/>
          </a:p>
        </p:txBody>
      </p:sp>
      <p:sp>
        <p:nvSpPr>
          <p:cNvPr id="7" name="Slide Number Placeholder 5"/>
          <p:cNvSpPr>
            <a:spLocks noGrp="1"/>
          </p:cNvSpPr>
          <p:nvPr>
            <p:ph type="sldNum" sz="quarter" idx="12"/>
          </p:nvPr>
        </p:nvSpPr>
        <p:spPr/>
        <p:txBody>
          <a:bodyPr/>
          <a:lstStyle>
            <a:lvl1pPr>
              <a:defRPr/>
            </a:lvl1pPr>
          </a:lstStyle>
          <a:p>
            <a:pPr>
              <a:defRPr/>
            </a:pPr>
            <a:fld id="{3DDD2285-5C66-4B32-A59F-C8DEAB65209F}" type="slidenum">
              <a:rPr lang="zh-CN" altLang="en-US"/>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5" name="Rectangle 7"/>
          <p:cNvSpPr/>
          <p:nvPr/>
        </p:nvSpPr>
        <p:spPr>
          <a:xfrm>
            <a:off x="0" y="5155893"/>
            <a:ext cx="6858000" cy="3988107"/>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8"/>
          <p:cNvSpPr/>
          <p:nvPr/>
        </p:nvSpPr>
        <p:spPr>
          <a:xfrm>
            <a:off x="0" y="0"/>
            <a:ext cx="6858000" cy="5155893"/>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9"/>
          <p:cNvSpPr/>
          <p:nvPr/>
        </p:nvSpPr>
        <p:spPr>
          <a:xfrm>
            <a:off x="0" y="3536950"/>
            <a:ext cx="6858000" cy="3048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val 10"/>
          <p:cNvSpPr/>
          <p:nvPr/>
        </p:nvSpPr>
        <p:spPr>
          <a:xfrm>
            <a:off x="0" y="2133600"/>
            <a:ext cx="6858000" cy="68072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Picture Placeholder 2"/>
          <p:cNvSpPr>
            <a:spLocks noGrp="1"/>
          </p:cNvSpPr>
          <p:nvPr>
            <p:ph type="pic" idx="1"/>
          </p:nvPr>
        </p:nvSpPr>
        <p:spPr>
          <a:xfrm>
            <a:off x="3356381" y="1524000"/>
            <a:ext cx="3086100" cy="4170408"/>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endParaRPr lang="en-US" noProof="0" dirty="0"/>
          </a:p>
        </p:txBody>
      </p:sp>
      <p:sp>
        <p:nvSpPr>
          <p:cNvPr id="4" name="Text Placeholder 3"/>
          <p:cNvSpPr>
            <a:spLocks noGrp="1"/>
          </p:cNvSpPr>
          <p:nvPr>
            <p:ph type="body" sz="half" idx="2"/>
          </p:nvPr>
        </p:nvSpPr>
        <p:spPr>
          <a:xfrm>
            <a:off x="658415" y="1347315"/>
            <a:ext cx="2770586" cy="2884027"/>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2" name="Title 1"/>
          <p:cNvSpPr>
            <a:spLocks noGrp="1"/>
          </p:cNvSpPr>
          <p:nvPr>
            <p:ph type="title"/>
          </p:nvPr>
        </p:nvSpPr>
        <p:spPr>
          <a:xfrm>
            <a:off x="545451" y="5952561"/>
            <a:ext cx="4787654" cy="1524000"/>
          </a:xfrm>
        </p:spPr>
        <p:txBody>
          <a:bodyPr anchor="b"/>
          <a:lstStyle>
            <a:lvl1pPr algn="l">
              <a:defRPr sz="4600" b="1"/>
            </a:lvl1pPr>
          </a:lstStyle>
          <a:p>
            <a:r>
              <a:rPr lang="zh-CN" altLang="en-US" smtClean="0"/>
              <a:t>单击此处编辑母版标题样式</a:t>
            </a:r>
            <a:endParaRPr lang="en-US" dirty="0"/>
          </a:p>
        </p:txBody>
      </p:sp>
      <p:sp>
        <p:nvSpPr>
          <p:cNvPr id="9" name="Date Placeholder 4"/>
          <p:cNvSpPr>
            <a:spLocks noGrp="1"/>
          </p:cNvSpPr>
          <p:nvPr>
            <p:ph type="dt" sz="half" idx="10"/>
          </p:nvPr>
        </p:nvSpPr>
        <p:spPr/>
        <p:txBody>
          <a:bodyPr/>
          <a:lstStyle>
            <a:lvl1pPr>
              <a:defRPr/>
            </a:lvl1pPr>
          </a:lstStyle>
          <a:p>
            <a:pPr>
              <a:defRPr/>
            </a:pPr>
            <a:fld id="{D6514B71-4F92-4F67-B2E3-880DB26575AB}" type="datetimeFigureOut">
              <a:rPr lang="zh-CN" altLang="en-US"/>
            </a:fld>
            <a:endParaRPr lang="zh-CN" altLang="en-US"/>
          </a:p>
        </p:txBody>
      </p:sp>
      <p:sp>
        <p:nvSpPr>
          <p:cNvPr id="10" name="Footer Placeholder 5"/>
          <p:cNvSpPr>
            <a:spLocks noGrp="1"/>
          </p:cNvSpPr>
          <p:nvPr>
            <p:ph type="ftr" sz="quarter" idx="11"/>
          </p:nvPr>
        </p:nvSpPr>
        <p:spPr/>
        <p:txBody>
          <a:bodyPr/>
          <a:lstStyle>
            <a:lvl1pPr>
              <a:defRPr/>
            </a:lvl1pPr>
          </a:lstStyle>
          <a:p>
            <a:pPr>
              <a:defRPr/>
            </a:pPr>
            <a:endParaRPr lang="zh-CN" altLang="en-US"/>
          </a:p>
        </p:txBody>
      </p:sp>
      <p:sp>
        <p:nvSpPr>
          <p:cNvPr id="11" name="Slide Number Placeholder 6"/>
          <p:cNvSpPr>
            <a:spLocks noGrp="1"/>
          </p:cNvSpPr>
          <p:nvPr>
            <p:ph type="sldNum" sz="quarter" idx="12"/>
          </p:nvPr>
        </p:nvSpPr>
        <p:spPr/>
        <p:txBody>
          <a:bodyPr/>
          <a:lstStyle>
            <a:lvl1pPr>
              <a:defRPr/>
            </a:lvl1pPr>
          </a:lstStyle>
          <a:p>
            <a:pPr>
              <a:defRPr/>
            </a:pPr>
            <a:fld id="{90FEBF57-DA12-4D1B-A125-2F1078356433}" type="slidenum">
              <a:rPr lang="zh-CN" altLang="en-US"/>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6807200"/>
            <a:ext cx="6858000" cy="23368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0"/>
            <a:ext cx="6858000" cy="68072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Rectangle 8"/>
          <p:cNvSpPr/>
          <p:nvPr/>
        </p:nvSpPr>
        <p:spPr>
          <a:xfrm>
            <a:off x="0" y="5024438"/>
            <a:ext cx="6858000" cy="3048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Oval 9"/>
          <p:cNvSpPr/>
          <p:nvPr/>
        </p:nvSpPr>
        <p:spPr>
          <a:xfrm>
            <a:off x="0" y="2133600"/>
            <a:ext cx="6858000" cy="68072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1344613" y="5829300"/>
            <a:ext cx="4884737" cy="1524000"/>
          </a:xfrm>
          <a:prstGeom prst="rect">
            <a:avLst/>
          </a:prstGeom>
          <a:effectLst/>
        </p:spPr>
        <p:txBody>
          <a:bodyPr vert="horz" lIns="91440" tIns="45720" rIns="91440" bIns="45720" rtlCol="0" anchor="t" anchorCtr="0">
            <a:noAutofit/>
          </a:bodyPr>
          <a:lstStyle/>
          <a:p>
            <a:r>
              <a:rPr lang="zh-CN" altLang="en-US" smtClean="0"/>
              <a:t>单击此处编辑母版标题样式</a:t>
            </a:r>
            <a:endParaRPr lang="en-US" dirty="0"/>
          </a:p>
        </p:txBody>
      </p:sp>
      <p:sp>
        <p:nvSpPr>
          <p:cNvPr id="1037" name="Text Placeholder 2"/>
          <p:cNvSpPr>
            <a:spLocks noGrp="1"/>
          </p:cNvSpPr>
          <p:nvPr>
            <p:ph type="body" idx="1"/>
          </p:nvPr>
        </p:nvSpPr>
        <p:spPr bwMode="auto">
          <a:xfrm>
            <a:off x="857250" y="976313"/>
            <a:ext cx="4800600" cy="4632325"/>
          </a:xfrm>
          <a:prstGeom prst="rect">
            <a:avLst/>
          </a:prstGeom>
          <a:noFill/>
          <a:ln w="9525">
            <a:noFill/>
            <a:miter lim="800000"/>
          </a:ln>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smtClean="0"/>
          </a:p>
        </p:txBody>
      </p:sp>
      <p:sp>
        <p:nvSpPr>
          <p:cNvPr id="4" name="Date Placeholder 3"/>
          <p:cNvSpPr>
            <a:spLocks noGrp="1"/>
          </p:cNvSpPr>
          <p:nvPr>
            <p:ph type="dt" sz="half" idx="2"/>
          </p:nvPr>
        </p:nvSpPr>
        <p:spPr>
          <a:xfrm>
            <a:off x="4629150" y="8229600"/>
            <a:ext cx="1885950" cy="487363"/>
          </a:xfrm>
          <a:prstGeom prst="rect">
            <a:avLst/>
          </a:prstGeom>
        </p:spPr>
        <p:txBody>
          <a:bodyPr vert="horz" lIns="91440" tIns="45720" rIns="91440" bIns="45720" rtlCol="0" anchor="ctr"/>
          <a:lstStyle>
            <a:lvl1pPr algn="r" fontAlgn="auto">
              <a:spcBef>
                <a:spcPts val="0"/>
              </a:spcBef>
              <a:spcAft>
                <a:spcPts val="0"/>
              </a:spcAft>
              <a:defRPr sz="1100" b="1">
                <a:solidFill>
                  <a:schemeClr val="tx1">
                    <a:lumMod val="50000"/>
                    <a:lumOff val="50000"/>
                  </a:schemeClr>
                </a:solidFill>
                <a:latin typeface="+mn-lt"/>
                <a:ea typeface="+mn-ea"/>
              </a:defRPr>
            </a:lvl1pPr>
          </a:lstStyle>
          <a:p>
            <a:pPr>
              <a:defRPr/>
            </a:pPr>
            <a:fld id="{7F183079-42FE-49EE-A676-0E11B7F61B10}" type="datetimeFigureOut">
              <a:rPr lang="zh-CN" altLang="en-US"/>
            </a:fld>
            <a:endParaRPr lang="zh-CN" altLang="en-US"/>
          </a:p>
        </p:txBody>
      </p:sp>
      <p:sp>
        <p:nvSpPr>
          <p:cNvPr id="5" name="Footer Placeholder 4"/>
          <p:cNvSpPr>
            <a:spLocks noGrp="1"/>
          </p:cNvSpPr>
          <p:nvPr>
            <p:ph type="ftr" sz="quarter" idx="3"/>
          </p:nvPr>
        </p:nvSpPr>
        <p:spPr>
          <a:xfrm>
            <a:off x="342900" y="8229600"/>
            <a:ext cx="2514600" cy="487363"/>
          </a:xfrm>
          <a:prstGeom prst="rect">
            <a:avLst/>
          </a:prstGeom>
        </p:spPr>
        <p:txBody>
          <a:bodyPr vert="horz" lIns="91440" tIns="45720" rIns="91440" bIns="45720" rtlCol="0" anchor="ctr"/>
          <a:lstStyle>
            <a:lvl1pPr algn="l" fontAlgn="auto">
              <a:spcBef>
                <a:spcPts val="0"/>
              </a:spcBef>
              <a:spcAft>
                <a:spcPts val="0"/>
              </a:spcAft>
              <a:defRPr sz="1100" b="1">
                <a:solidFill>
                  <a:schemeClr val="tx1">
                    <a:lumMod val="50000"/>
                    <a:lumOff val="50000"/>
                  </a:schemeClr>
                </a:solidFill>
                <a:latin typeface="+mn-lt"/>
                <a:ea typeface="+mn-ea"/>
              </a:defRPr>
            </a:lvl1pPr>
          </a:lstStyle>
          <a:p>
            <a:pPr>
              <a:defRPr/>
            </a:pPr>
            <a:endParaRPr lang="zh-CN" altLang="en-US"/>
          </a:p>
        </p:txBody>
      </p:sp>
      <p:sp>
        <p:nvSpPr>
          <p:cNvPr id="6" name="Slide Number Placeholder 5"/>
          <p:cNvSpPr>
            <a:spLocks noGrp="1"/>
          </p:cNvSpPr>
          <p:nvPr>
            <p:ph type="sldNum" sz="quarter" idx="4"/>
          </p:nvPr>
        </p:nvSpPr>
        <p:spPr>
          <a:xfrm>
            <a:off x="2857500" y="8229600"/>
            <a:ext cx="1371600" cy="487363"/>
          </a:xfrm>
          <a:prstGeom prst="rect">
            <a:avLst/>
          </a:prstGeom>
        </p:spPr>
        <p:txBody>
          <a:bodyPr vert="horz" lIns="91440" tIns="45720" rIns="91440" bIns="45720" rtlCol="0" anchor="ctr"/>
          <a:lstStyle>
            <a:lvl1pPr algn="ctr" fontAlgn="auto">
              <a:spcBef>
                <a:spcPts val="0"/>
              </a:spcBef>
              <a:spcAft>
                <a:spcPts val="0"/>
              </a:spcAft>
              <a:defRPr sz="1200" b="1">
                <a:solidFill>
                  <a:schemeClr val="tx1">
                    <a:lumMod val="50000"/>
                    <a:lumOff val="50000"/>
                  </a:schemeClr>
                </a:solidFill>
                <a:latin typeface="+mn-lt"/>
                <a:ea typeface="+mn-ea"/>
              </a:defRPr>
            </a:lvl1pPr>
          </a:lstStyle>
          <a:p>
            <a:pPr>
              <a:defRPr/>
            </a:pPr>
            <a:fld id="{3F089877-D325-4E29-B390-B7E3CF37FCF1}" type="slidenum">
              <a:rPr lang="zh-CN" altLang="en-US"/>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marL="319405" indent="-319405" algn="r" rtl="0" eaLnBrk="0" fontAlgn="base" hangingPunct="0">
        <a:spcBef>
          <a:spcPct val="0"/>
        </a:spcBef>
        <a:spcAft>
          <a:spcPct val="0"/>
        </a:spcAft>
        <a:buClr>
          <a:srgbClr val="C3260C"/>
        </a:buClr>
        <a:buSzPct val="128000"/>
        <a:buFont typeface="Georgia"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405" indent="-319405"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ea typeface="方正姚体" pitchFamily="2" charset="-122"/>
        </a:defRPr>
      </a:lvl2pPr>
      <a:lvl3pPr marL="319405" indent="-319405"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ea typeface="方正姚体" pitchFamily="2" charset="-122"/>
        </a:defRPr>
      </a:lvl3pPr>
      <a:lvl4pPr marL="319405" indent="-319405"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ea typeface="方正姚体" pitchFamily="2" charset="-122"/>
        </a:defRPr>
      </a:lvl4pPr>
      <a:lvl5pPr marL="319405" indent="-319405"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ea typeface="方正姚体" pitchFamily="2" charset="-122"/>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rtl="0" eaLnBrk="0" fontAlgn="base" hangingPunct="0">
        <a:spcBef>
          <a:spcPct val="20000"/>
        </a:spcBef>
        <a:spcAft>
          <a:spcPts val="300"/>
        </a:spcAft>
        <a:buClr>
          <a:srgbClr val="C3260C"/>
        </a:buClr>
        <a:buSzPct val="130000"/>
        <a:buFont typeface="Georgia" pitchFamily="18" charset="0"/>
        <a:buChar char="*"/>
        <a:defRPr sz="2200" kern="1200">
          <a:solidFill>
            <a:srgbClr val="404040"/>
          </a:solidFill>
          <a:latin typeface="+mn-lt"/>
          <a:ea typeface="+mn-ea"/>
          <a:cs typeface="+mn-cs"/>
        </a:defRPr>
      </a:lvl1pPr>
      <a:lvl2pPr marL="548005" indent="-182880" algn="l" rtl="0" eaLnBrk="0" fontAlgn="base" hangingPunct="0">
        <a:spcBef>
          <a:spcPct val="20000"/>
        </a:spcBef>
        <a:spcAft>
          <a:spcPts val="300"/>
        </a:spcAft>
        <a:buClr>
          <a:srgbClr val="C3260C"/>
        </a:buClr>
        <a:buSzPct val="130000"/>
        <a:buFont typeface="Georgia" pitchFamily="18" charset="0"/>
        <a:buChar char="*"/>
        <a:defRPr sz="2000" kern="1200">
          <a:solidFill>
            <a:srgbClr val="404040"/>
          </a:solidFill>
          <a:latin typeface="+mn-lt"/>
          <a:ea typeface="+mn-ea"/>
          <a:cs typeface="+mn-cs"/>
        </a:defRPr>
      </a:lvl2pPr>
      <a:lvl3pPr marL="822325" indent="-182880" algn="l" rtl="0" eaLnBrk="0" fontAlgn="base" hangingPunct="0">
        <a:spcBef>
          <a:spcPct val="20000"/>
        </a:spcBef>
        <a:spcAft>
          <a:spcPts val="300"/>
        </a:spcAft>
        <a:buClr>
          <a:srgbClr val="C3260C"/>
        </a:buClr>
        <a:buSzPct val="130000"/>
        <a:buFont typeface="Georgia" pitchFamily="18" charset="0"/>
        <a:buChar char="*"/>
        <a:defRPr sz="2400" kern="1200">
          <a:solidFill>
            <a:srgbClr val="404040"/>
          </a:solidFill>
          <a:latin typeface="+mn-lt"/>
          <a:ea typeface="+mn-ea"/>
          <a:cs typeface="+mn-cs"/>
        </a:defRPr>
      </a:lvl3pPr>
      <a:lvl4pPr marL="1097280" indent="-182880" algn="l" rtl="0" eaLnBrk="0" fontAlgn="base" hangingPunct="0">
        <a:spcBef>
          <a:spcPct val="20000"/>
        </a:spcBef>
        <a:spcAft>
          <a:spcPts val="300"/>
        </a:spcAft>
        <a:buClr>
          <a:srgbClr val="C3260C"/>
        </a:buClr>
        <a:buSzPct val="130000"/>
        <a:buFont typeface="Georgia" pitchFamily="18" charset="0"/>
        <a:buChar char="*"/>
        <a:defRPr sz="1600" kern="1200">
          <a:solidFill>
            <a:srgbClr val="404040"/>
          </a:solidFill>
          <a:latin typeface="+mn-lt"/>
          <a:ea typeface="+mn-ea"/>
          <a:cs typeface="+mn-cs"/>
        </a:defRPr>
      </a:lvl4pPr>
      <a:lvl5pPr marL="1389380" indent="-182880" algn="l" rtl="0" eaLnBrk="0" fontAlgn="base" hangingPunct="0">
        <a:spcBef>
          <a:spcPct val="20000"/>
        </a:spcBef>
        <a:spcAft>
          <a:spcPts val="300"/>
        </a:spcAft>
        <a:buClr>
          <a:srgbClr val="C3260C"/>
        </a:buClr>
        <a:buSzPct val="130000"/>
        <a:buFont typeface="Georgia" pitchFamily="18" charset="0"/>
        <a:buChar char="*"/>
        <a:defRPr sz="1400" kern="1200">
          <a:solidFill>
            <a:srgbClr val="404040"/>
          </a:solidFill>
          <a:latin typeface="+mn-lt"/>
          <a:ea typeface="+mn-ea"/>
          <a:cs typeface="+mn-cs"/>
        </a:defRPr>
      </a:lvl5pPr>
      <a:lvl6pPr marL="1664335"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625"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jpe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468313"/>
            <a:ext cx="6858000" cy="579120"/>
          </a:xfrm>
          <a:prstGeom prst="rect">
            <a:avLst/>
          </a:prstGeom>
          <a:noFill/>
        </p:spPr>
        <p:txBody>
          <a:bodyPr>
            <a:spAutoFit/>
          </a:bodyPr>
          <a:lstStyle/>
          <a:p>
            <a:pPr algn="ctr" fontAlgn="auto">
              <a:spcBef>
                <a:spcPts val="0"/>
              </a:spcBef>
              <a:spcAft>
                <a:spcPts val="0"/>
              </a:spcAft>
              <a:defRPr/>
            </a:pPr>
            <a:r>
              <a:rPr lang="zh-CN" altLang="zh-CN" sz="3200" b="1" kern="800" spc="-200" dirty="0">
                <a:solidFill>
                  <a:schemeClr val="accent5"/>
                </a:solidFill>
                <a:latin typeface="+mn-lt"/>
                <a:ea typeface="+mn-ea"/>
              </a:rPr>
              <a:t>化工</a:t>
            </a:r>
            <a:r>
              <a:rPr lang="zh-CN" altLang="en-US" sz="3200" b="1" kern="800" spc="-200" dirty="0" smtClean="0">
                <a:solidFill>
                  <a:schemeClr val="accent5"/>
                </a:solidFill>
                <a:latin typeface="+mn-lt"/>
                <a:ea typeface="+mn-ea"/>
              </a:rPr>
              <a:t>学院</a:t>
            </a:r>
            <a:r>
              <a:rPr lang="zh-CN" altLang="zh-CN" sz="3200" b="1" kern="800" spc="-200" dirty="0" smtClean="0">
                <a:solidFill>
                  <a:schemeClr val="accent5"/>
                </a:solidFill>
                <a:latin typeface="+mn-lt"/>
                <a:ea typeface="+mn-ea"/>
              </a:rPr>
              <a:t>第七届国际</a:t>
            </a:r>
            <a:r>
              <a:rPr lang="zh-CN" altLang="zh-CN" sz="3200" b="1" kern="800" spc="-200" dirty="0">
                <a:solidFill>
                  <a:schemeClr val="accent5"/>
                </a:solidFill>
                <a:latin typeface="+mn-lt"/>
                <a:ea typeface="+mn-ea"/>
              </a:rPr>
              <a:t>交流月系列讲座</a:t>
            </a:r>
            <a:endParaRPr lang="zh-CN" altLang="en-US" sz="3200" kern="800" spc="-200" dirty="0">
              <a:solidFill>
                <a:schemeClr val="accent5"/>
              </a:solidFill>
              <a:latin typeface="+mn-lt"/>
              <a:ea typeface="+mn-ea"/>
            </a:endParaRPr>
          </a:p>
        </p:txBody>
      </p:sp>
      <p:sp>
        <p:nvSpPr>
          <p:cNvPr id="5123" name="TextBox 5"/>
          <p:cNvSpPr txBox="1">
            <a:spLocks noChangeArrowheads="1"/>
          </p:cNvSpPr>
          <p:nvPr/>
        </p:nvSpPr>
        <p:spPr bwMode="auto">
          <a:xfrm>
            <a:off x="2254250" y="1351598"/>
            <a:ext cx="3937000" cy="670560"/>
          </a:xfrm>
          <a:prstGeom prst="rect">
            <a:avLst/>
          </a:prstGeom>
          <a:noFill/>
          <a:ln w="9525">
            <a:noFill/>
            <a:miter lim="800000"/>
          </a:ln>
        </p:spPr>
        <p:txBody>
          <a:bodyPr>
            <a:spAutoFit/>
          </a:bodyPr>
          <a:lstStyle/>
          <a:p>
            <a:pPr algn="ctr"/>
            <a:r>
              <a:rPr lang="en-US" altLang="zh-CN" sz="1400" b="1">
                <a:solidFill>
                  <a:srgbClr val="002060"/>
                </a:solidFill>
                <a:latin typeface="Times New Roman" pitchFamily="18" charset="0"/>
                <a:ea typeface="方正姚体" pitchFamily="2" charset="-122"/>
                <a:cs typeface="Times New Roman" pitchFamily="18" charset="0"/>
              </a:rPr>
              <a:t>Professor Steven J. Severtson</a:t>
            </a:r>
            <a:endParaRPr lang="en-US" altLang="zh-CN" sz="1400" b="1">
              <a:solidFill>
                <a:srgbClr val="002060"/>
              </a:solidFill>
              <a:latin typeface="Times New Roman" pitchFamily="18" charset="0"/>
              <a:ea typeface="方正姚体" pitchFamily="2" charset="-122"/>
              <a:cs typeface="Times New Roman" pitchFamily="18" charset="0"/>
            </a:endParaRPr>
          </a:p>
          <a:p>
            <a:pPr algn="ctr"/>
            <a:r>
              <a:rPr lang="en-US" altLang="zh-CN" sz="1200" b="1">
                <a:solidFill>
                  <a:srgbClr val="002060"/>
                </a:solidFill>
                <a:latin typeface="Times New Roman" pitchFamily="18" charset="0"/>
                <a:ea typeface="方正姚体" pitchFamily="2" charset="-122"/>
                <a:cs typeface="Times New Roman" pitchFamily="18" charset="0"/>
              </a:rPr>
              <a:t>Department of Bioproducts and Biosystems Engineering</a:t>
            </a:r>
            <a:endParaRPr lang="en-US" altLang="zh-CN" sz="1200" b="1">
              <a:solidFill>
                <a:srgbClr val="002060"/>
              </a:solidFill>
              <a:latin typeface="Times New Roman" pitchFamily="18" charset="0"/>
              <a:ea typeface="方正姚体" pitchFamily="2" charset="-122"/>
              <a:cs typeface="Times New Roman" pitchFamily="18" charset="0"/>
            </a:endParaRPr>
          </a:p>
          <a:p>
            <a:pPr algn="ctr"/>
            <a:r>
              <a:rPr lang="en-US" altLang="zh-CN" sz="1200" b="1">
                <a:solidFill>
                  <a:srgbClr val="002060"/>
                </a:solidFill>
                <a:latin typeface="Times New Roman" pitchFamily="18" charset="0"/>
                <a:ea typeface="方正姚体" pitchFamily="2" charset="-122"/>
                <a:cs typeface="Times New Roman" pitchFamily="18" charset="0"/>
              </a:rPr>
              <a:t>University of Minnesota – Twin Cities</a:t>
            </a:r>
            <a:endParaRPr lang="en-US" altLang="zh-CN" sz="1200" b="1">
              <a:solidFill>
                <a:srgbClr val="002060"/>
              </a:solidFill>
              <a:latin typeface="Times New Roman" pitchFamily="18" charset="0"/>
              <a:ea typeface="方正姚体" pitchFamily="2" charset="-122"/>
              <a:cs typeface="Times New Roman" pitchFamily="18" charset="0"/>
            </a:endParaRPr>
          </a:p>
        </p:txBody>
      </p:sp>
      <p:sp>
        <p:nvSpPr>
          <p:cNvPr id="5124" name="TextBox 9"/>
          <p:cNvSpPr txBox="1">
            <a:spLocks noChangeArrowheads="1"/>
          </p:cNvSpPr>
          <p:nvPr/>
        </p:nvSpPr>
        <p:spPr bwMode="auto">
          <a:xfrm>
            <a:off x="1639570" y="2179494"/>
            <a:ext cx="5165725" cy="1463040"/>
          </a:xfrm>
          <a:prstGeom prst="rect">
            <a:avLst/>
          </a:prstGeom>
          <a:noFill/>
          <a:ln w="9525">
            <a:noFill/>
            <a:miter lim="800000"/>
          </a:ln>
        </p:spPr>
        <p:txBody>
          <a:bodyPr wrap="square">
            <a:spAutoFit/>
          </a:bodyPr>
          <a:lstStyle/>
          <a:p>
            <a:pPr algn="just"/>
            <a:r>
              <a:rPr lang="en-US" altLang="zh-CN" sz="1000">
                <a:latin typeface="Times New Roman" pitchFamily="18" charset="0"/>
                <a:ea typeface="方正姚体" pitchFamily="2" charset="-122"/>
                <a:cs typeface="Times New Roman" pitchFamily="18" charset="0"/>
              </a:rPr>
              <a:t>Dr. Steve Severtson is a Professor in the Department of Bioproducts and Biosystems Engineering at the University of Minnesota -Twin Cities and a Qiushi Chair Professor in the Department of Chemical and Biological Engineering at Zhejiang University.  His current research projects include the study of wetting and adhesion involving soft substrates, characterization of small molecule migration in polymer films and development of environmentally benign coatings and adhesives. Prof. Severtson received his B.A. (chemistry major) from Augsburg College (Minneapolis, MN), M.S.M.E. from Georgia Tech. and Ph.D. from IPST, which is currently IPST at Georgia Tech.  Prior to joining the faculty at the University of Minnesota, Prof. Severtson spent 3 years working as a Senior Chemist for Nalco Chemical Company (Naperville, IL).</a:t>
            </a:r>
            <a:endParaRPr lang="en-US" altLang="zh-CN" sz="1000">
              <a:latin typeface="Times New Roman" pitchFamily="18" charset="0"/>
              <a:ea typeface="方正姚体" pitchFamily="2" charset="-122"/>
              <a:cs typeface="Times New Roman" pitchFamily="18" charset="0"/>
            </a:endParaRPr>
          </a:p>
        </p:txBody>
      </p:sp>
      <p:sp>
        <p:nvSpPr>
          <p:cNvPr id="13" name="矩形 12"/>
          <p:cNvSpPr/>
          <p:nvPr/>
        </p:nvSpPr>
        <p:spPr>
          <a:xfrm>
            <a:off x="-954" y="3862388"/>
            <a:ext cx="6858000" cy="460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5126" name="TextBox 17"/>
          <p:cNvSpPr txBox="1">
            <a:spLocks noChangeArrowheads="1"/>
          </p:cNvSpPr>
          <p:nvPr/>
        </p:nvSpPr>
        <p:spPr bwMode="auto">
          <a:xfrm>
            <a:off x="1628775" y="7811770"/>
            <a:ext cx="5094288" cy="1016000"/>
          </a:xfrm>
          <a:prstGeom prst="rect">
            <a:avLst/>
          </a:prstGeom>
          <a:noFill/>
          <a:ln w="9525">
            <a:noFill/>
            <a:miter lim="800000"/>
          </a:ln>
        </p:spPr>
        <p:txBody>
          <a:bodyPr>
            <a:spAutoFit/>
          </a:bodyPr>
          <a:lstStyle/>
          <a:p>
            <a:pPr algn="ctr"/>
            <a:endParaRPr lang="en-US" altLang="zh-CN" sz="1500" b="1" dirty="0">
              <a:latin typeface="Times New Roman" pitchFamily="18" charset="0"/>
              <a:ea typeface="方正姚体" pitchFamily="2" charset="-122"/>
              <a:cs typeface="Times New Roman" pitchFamily="18" charset="0"/>
            </a:endParaRPr>
          </a:p>
          <a:p>
            <a:pPr algn="ctr"/>
            <a:r>
              <a:rPr lang="zh-CN" altLang="en-US" sz="1500" b="1" dirty="0">
                <a:latin typeface="Times New Roman" pitchFamily="18" charset="0"/>
                <a:ea typeface="方正姚体" pitchFamily="2" charset="-122"/>
                <a:cs typeface="Times New Roman" pitchFamily="18" charset="0"/>
              </a:rPr>
              <a:t>邀请人：王文俊</a:t>
            </a:r>
            <a:endParaRPr lang="zh-CN" altLang="zh-CN" sz="1500" dirty="0">
              <a:latin typeface="Times New Roman" pitchFamily="18" charset="0"/>
              <a:ea typeface="方正姚体" pitchFamily="2" charset="-122"/>
              <a:cs typeface="Times New Roman" pitchFamily="18" charset="0"/>
            </a:endParaRPr>
          </a:p>
          <a:p>
            <a:pPr algn="ctr"/>
            <a:r>
              <a:rPr lang="zh-CN" altLang="zh-CN" sz="1500" b="1" dirty="0">
                <a:ea typeface="方正姚体" pitchFamily="2" charset="-122"/>
                <a:cs typeface="Times New Roman" pitchFamily="18" charset="0"/>
              </a:rPr>
              <a:t>化学工程与</a:t>
            </a:r>
            <a:r>
              <a:rPr lang="zh-CN" altLang="zh-CN" sz="1500" b="1" dirty="0" smtClean="0">
                <a:ea typeface="方正姚体" pitchFamily="2" charset="-122"/>
                <a:cs typeface="Times New Roman" pitchFamily="18" charset="0"/>
              </a:rPr>
              <a:t>生物工程学</a:t>
            </a:r>
            <a:r>
              <a:rPr lang="zh-CN" altLang="en-US" sz="1500" b="1" dirty="0" smtClean="0">
                <a:ea typeface="方正姚体" pitchFamily="2" charset="-122"/>
                <a:cs typeface="Times New Roman" pitchFamily="18" charset="0"/>
              </a:rPr>
              <a:t>院</a:t>
            </a:r>
            <a:r>
              <a:rPr lang="zh-CN" altLang="zh-CN" sz="1500" b="1" dirty="0" smtClean="0">
                <a:ea typeface="方正姚体" pitchFamily="2" charset="-122"/>
                <a:cs typeface="Times New Roman" pitchFamily="18" charset="0"/>
              </a:rPr>
              <a:t> </a:t>
            </a:r>
            <a:endParaRPr lang="zh-CN" altLang="zh-CN" sz="1500" dirty="0">
              <a:ea typeface="方正姚体" pitchFamily="2" charset="-122"/>
              <a:cs typeface="Times New Roman" pitchFamily="18" charset="0"/>
            </a:endParaRPr>
          </a:p>
          <a:p>
            <a:pPr algn="ctr"/>
            <a:r>
              <a:rPr lang="zh-CN" altLang="zh-CN" sz="1500" b="1" dirty="0">
                <a:ea typeface="方正姚体" pitchFamily="2" charset="-122"/>
                <a:cs typeface="Times New Roman" pitchFamily="18" charset="0"/>
              </a:rPr>
              <a:t>化学工程联合国家重点实验室（浙江大学）</a:t>
            </a:r>
            <a:endParaRPr lang="zh-CN" altLang="en-US" sz="1500" dirty="0">
              <a:ea typeface="方正姚体" pitchFamily="2" charset="-122"/>
              <a:cs typeface="Times New Roman" pitchFamily="18" charset="0"/>
            </a:endParaRPr>
          </a:p>
        </p:txBody>
      </p:sp>
      <p:sp>
        <p:nvSpPr>
          <p:cNvPr id="5128" name="TextBox 2"/>
          <p:cNvSpPr txBox="1">
            <a:spLocks noChangeArrowheads="1"/>
          </p:cNvSpPr>
          <p:nvPr/>
        </p:nvSpPr>
        <p:spPr bwMode="auto">
          <a:xfrm>
            <a:off x="43498" y="4032250"/>
            <a:ext cx="6607175" cy="640080"/>
          </a:xfrm>
          <a:prstGeom prst="rect">
            <a:avLst/>
          </a:prstGeom>
          <a:noFill/>
          <a:ln w="9525">
            <a:noFill/>
            <a:miter lim="800000"/>
          </a:ln>
        </p:spPr>
        <p:txBody>
          <a:bodyPr>
            <a:spAutoFit/>
          </a:bodyPr>
          <a:lstStyle/>
          <a:p>
            <a:r>
              <a:rPr lang="en-US" altLang="zh-CN" sz="1200" b="1" dirty="0" smtClean="0">
                <a:solidFill>
                  <a:srgbClr val="C00000"/>
                </a:solidFill>
                <a:latin typeface="Times New Roman" pitchFamily="18" charset="0"/>
                <a:ea typeface="方正姚体" pitchFamily="2" charset="-122"/>
                <a:cs typeface="Times New Roman" pitchFamily="18" charset="0"/>
                <a:sym typeface="+mn-ea"/>
              </a:rPr>
              <a:t>June </a:t>
            </a:r>
            <a:r>
              <a:rPr lang="en-US" altLang="zh-CN" sz="1200" b="1" dirty="0" smtClean="0">
                <a:solidFill>
                  <a:srgbClr val="C00000"/>
                </a:solidFill>
                <a:latin typeface="Times New Roman" pitchFamily="18" charset="0"/>
                <a:cs typeface="Times New Roman" pitchFamily="18" charset="0"/>
                <a:sym typeface="+mn-ea"/>
              </a:rPr>
              <a:t>21</a:t>
            </a:r>
            <a:r>
              <a:rPr lang="en-US" altLang="zh-CN" sz="1200" b="1" baseline="30000" dirty="0" smtClean="0">
                <a:solidFill>
                  <a:srgbClr val="C00000"/>
                </a:solidFill>
                <a:latin typeface="Times New Roman" pitchFamily="18" charset="0"/>
                <a:cs typeface="Times New Roman" pitchFamily="18" charset="0"/>
                <a:sym typeface="+mn-ea"/>
              </a:rPr>
              <a:t>st</a:t>
            </a:r>
            <a:r>
              <a:rPr lang="en-US" altLang="zh-CN" sz="1200" b="1" dirty="0" smtClean="0">
                <a:solidFill>
                  <a:srgbClr val="C00000"/>
                </a:solidFill>
                <a:latin typeface="Times New Roman" pitchFamily="18" charset="0"/>
                <a:ea typeface="方正姚体" pitchFamily="2" charset="-122"/>
                <a:cs typeface="Times New Roman" pitchFamily="18" charset="0"/>
                <a:sym typeface="+mn-ea"/>
              </a:rPr>
              <a:t>, 2016 </a:t>
            </a:r>
            <a:r>
              <a:rPr lang="en-US" altLang="zh-CN" sz="1200" b="1" dirty="0">
                <a:solidFill>
                  <a:srgbClr val="C00000"/>
                </a:solidFill>
                <a:latin typeface="Times New Roman" pitchFamily="18" charset="0"/>
                <a:ea typeface="方正姚体" pitchFamily="2" charset="-122"/>
                <a:cs typeface="Times New Roman" pitchFamily="18" charset="0"/>
              </a:rPr>
              <a:t>	    </a:t>
            </a:r>
            <a:r>
              <a:rPr lang="en-US" altLang="zh-CN" sz="1200" b="1" dirty="0">
                <a:solidFill>
                  <a:srgbClr val="C00000"/>
                </a:solidFill>
                <a:latin typeface="Times New Roman" pitchFamily="18" charset="0"/>
                <a:ea typeface="方正姚体" pitchFamily="2" charset="-122"/>
                <a:cs typeface="Times New Roman" pitchFamily="18" charset="0"/>
                <a:sym typeface="+mn-ea"/>
              </a:rPr>
              <a:t>   10:00 am - 12:00 pm</a:t>
            </a:r>
            <a:r>
              <a:rPr lang="en-US" altLang="zh-CN" sz="1200" b="1" dirty="0">
                <a:solidFill>
                  <a:srgbClr val="C00000"/>
                </a:solidFill>
                <a:latin typeface="Times New Roman" pitchFamily="18" charset="0"/>
                <a:ea typeface="方正姚体" pitchFamily="2" charset="-122"/>
                <a:cs typeface="Times New Roman" pitchFamily="18" charset="0"/>
              </a:rPr>
              <a:t> 		Room 6</a:t>
            </a:r>
            <a:r>
              <a:rPr lang="en-US" altLang="zh-CN" sz="1200" b="1" dirty="0" smtClean="0">
                <a:solidFill>
                  <a:srgbClr val="C00000"/>
                </a:solidFill>
                <a:latin typeface="Times New Roman" pitchFamily="18" charset="0"/>
                <a:ea typeface="方正姚体" pitchFamily="2" charset="-122"/>
                <a:cs typeface="Times New Roman" pitchFamily="18" charset="0"/>
              </a:rPr>
              <a:t>02 </a:t>
            </a:r>
            <a:r>
              <a:rPr lang="en-US" altLang="zh-CN" sz="1200" b="1" dirty="0">
                <a:solidFill>
                  <a:srgbClr val="C00000"/>
                </a:solidFill>
                <a:latin typeface="Times New Roman" pitchFamily="18" charset="0"/>
                <a:ea typeface="方正姚体" pitchFamily="2" charset="-122"/>
                <a:cs typeface="Times New Roman" pitchFamily="18" charset="0"/>
              </a:rPr>
              <a:t>- Building 7</a:t>
            </a:r>
            <a:r>
              <a:rPr lang="en-US" altLang="zh-CN" sz="1200" b="1" dirty="0" smtClean="0">
                <a:solidFill>
                  <a:srgbClr val="C00000"/>
                </a:solidFill>
                <a:latin typeface="Times New Roman" pitchFamily="18" charset="0"/>
                <a:ea typeface="方正姚体" pitchFamily="2" charset="-122"/>
                <a:cs typeface="Times New Roman" pitchFamily="18" charset="0"/>
              </a:rPr>
              <a:t>                Design</a:t>
            </a:r>
            <a:r>
              <a:rPr lang="en-US" altLang="zh-CN" sz="1200" b="1" dirty="0">
                <a:solidFill>
                  <a:srgbClr val="C00000"/>
                </a:solidFill>
                <a:latin typeface="Times New Roman" pitchFamily="18" charset="0"/>
                <a:ea typeface="方正姚体" pitchFamily="2" charset="-122"/>
                <a:cs typeface="Times New Roman" pitchFamily="18" charset="0"/>
              </a:rPr>
              <a:t>, Characterization and Surface Wetting of High Biomass Content Polymers for Adhesive and Coating Applications </a:t>
            </a:r>
            <a:endParaRPr lang="en-US" altLang="zh-CN" sz="1200" b="1" dirty="0">
              <a:solidFill>
                <a:srgbClr val="C00000"/>
              </a:solidFill>
              <a:latin typeface="Times New Roman" pitchFamily="18" charset="0"/>
              <a:ea typeface="方正姚体" pitchFamily="2" charset="-122"/>
              <a:cs typeface="Times New Roman" pitchFamily="18" charset="0"/>
            </a:endParaRPr>
          </a:p>
        </p:txBody>
      </p:sp>
      <p:sp>
        <p:nvSpPr>
          <p:cNvPr id="5129" name="TextBox 7"/>
          <p:cNvSpPr txBox="1">
            <a:spLocks noChangeArrowheads="1"/>
          </p:cNvSpPr>
          <p:nvPr/>
        </p:nvSpPr>
        <p:spPr bwMode="auto">
          <a:xfrm>
            <a:off x="53658" y="4650824"/>
            <a:ext cx="6751637" cy="3017520"/>
          </a:xfrm>
          <a:prstGeom prst="rect">
            <a:avLst/>
          </a:prstGeom>
          <a:noFill/>
          <a:ln w="9525">
            <a:noFill/>
            <a:miter lim="800000"/>
          </a:ln>
        </p:spPr>
        <p:txBody>
          <a:bodyPr>
            <a:spAutoFit/>
          </a:bodyPr>
          <a:lstStyle/>
          <a:p>
            <a:pPr algn="just"/>
            <a:r>
              <a:rPr lang="en-US" altLang="zh-CN" sz="1200" dirty="0">
                <a:latin typeface="Times New Roman" pitchFamily="18" charset="0"/>
                <a:ea typeface="方正姚体" pitchFamily="2" charset="-122"/>
                <a:cs typeface="Times New Roman" pitchFamily="18" charset="0"/>
              </a:rPr>
              <a:t>This presentation will review several of my research group’s projects aimed at development of polymeric products using novel approaches and components.  Copolymers containing high renewable biomass contents were generated in reactions of </a:t>
            </a:r>
            <a:r>
              <a:rPr lang="en-US" altLang="zh-CN" sz="1200" dirty="0" err="1">
                <a:latin typeface="Times New Roman" pitchFamily="18" charset="0"/>
                <a:ea typeface="方正姚体" pitchFamily="2" charset="-122"/>
                <a:cs typeface="Times New Roman" pitchFamily="18" charset="0"/>
              </a:rPr>
              <a:t>lactide</a:t>
            </a:r>
            <a:r>
              <a:rPr lang="en-US" altLang="zh-CN" sz="1200" dirty="0">
                <a:latin typeface="Times New Roman" pitchFamily="18" charset="0"/>
                <a:ea typeface="方正姚体" pitchFamily="2" charset="-122"/>
                <a:cs typeface="Times New Roman" pitchFamily="18" charset="0"/>
              </a:rPr>
              <a:t>-based </a:t>
            </a:r>
            <a:r>
              <a:rPr lang="en-US" altLang="zh-CN" sz="1200" dirty="0" err="1">
                <a:latin typeface="Times New Roman" pitchFamily="18" charset="0"/>
                <a:ea typeface="方正姚体" pitchFamily="2" charset="-122"/>
                <a:cs typeface="Times New Roman" pitchFamily="18" charset="0"/>
              </a:rPr>
              <a:t>macromonomers</a:t>
            </a:r>
            <a:r>
              <a:rPr lang="en-US" altLang="zh-CN" sz="1200" dirty="0">
                <a:latin typeface="Times New Roman" pitchFamily="18" charset="0"/>
                <a:ea typeface="方正姚体" pitchFamily="2" charset="-122"/>
                <a:cs typeface="Times New Roman" pitchFamily="18" charset="0"/>
              </a:rPr>
              <a:t> with monomers traditionally used in acrylic-based adhesives and coatings.  </a:t>
            </a:r>
            <a:r>
              <a:rPr lang="en-US" altLang="zh-CN" sz="1200" dirty="0" err="1">
                <a:latin typeface="Times New Roman" pitchFamily="18" charset="0"/>
                <a:ea typeface="方正姚体" pitchFamily="2" charset="-122"/>
                <a:cs typeface="Times New Roman" pitchFamily="18" charset="0"/>
              </a:rPr>
              <a:t>Macromonomers</a:t>
            </a:r>
            <a:r>
              <a:rPr lang="en-US" altLang="zh-CN" sz="1200" dirty="0">
                <a:latin typeface="Times New Roman" pitchFamily="18" charset="0"/>
                <a:ea typeface="方正姚体" pitchFamily="2" charset="-122"/>
                <a:cs typeface="Times New Roman" pitchFamily="18" charset="0"/>
              </a:rPr>
              <a:t> were generated by catalyzed, ring opening polymerizations of L-</a:t>
            </a:r>
            <a:r>
              <a:rPr lang="en-US" altLang="zh-CN" sz="1200" dirty="0" err="1">
                <a:latin typeface="Times New Roman" pitchFamily="18" charset="0"/>
                <a:ea typeface="方正姚体" pitchFamily="2" charset="-122"/>
                <a:cs typeface="Times New Roman" pitchFamily="18" charset="0"/>
              </a:rPr>
              <a:t>lactide</a:t>
            </a:r>
            <a:r>
              <a:rPr lang="en-US" altLang="zh-CN" sz="1200" dirty="0">
                <a:latin typeface="Times New Roman" pitchFamily="18" charset="0"/>
                <a:ea typeface="方正姚体" pitchFamily="2" charset="-122"/>
                <a:cs typeface="Times New Roman" pitchFamily="18" charset="0"/>
              </a:rPr>
              <a:t> and -</a:t>
            </a:r>
            <a:r>
              <a:rPr lang="en-US" altLang="zh-CN" sz="1200" dirty="0" err="1">
                <a:latin typeface="Times New Roman" pitchFamily="18" charset="0"/>
                <a:ea typeface="方正姚体" pitchFamily="2" charset="-122"/>
                <a:cs typeface="Times New Roman" pitchFamily="18" charset="0"/>
              </a:rPr>
              <a:t>caprolactone</a:t>
            </a:r>
            <a:r>
              <a:rPr lang="en-US" altLang="zh-CN" sz="1200" dirty="0">
                <a:latin typeface="Times New Roman" pitchFamily="18" charset="0"/>
                <a:ea typeface="方正姚体" pitchFamily="2" charset="-122"/>
                <a:cs typeface="Times New Roman" pitchFamily="18" charset="0"/>
              </a:rPr>
              <a:t> initiated with </a:t>
            </a:r>
            <a:r>
              <a:rPr lang="en-US" altLang="zh-CN" sz="1200" dirty="0" err="1">
                <a:latin typeface="Times New Roman" pitchFamily="18" charset="0"/>
                <a:ea typeface="方正姚体" pitchFamily="2" charset="-122"/>
                <a:cs typeface="Times New Roman" pitchFamily="18" charset="0"/>
              </a:rPr>
              <a:t>protic</a:t>
            </a:r>
            <a:r>
              <a:rPr lang="en-US" altLang="zh-CN" sz="1200" dirty="0">
                <a:latin typeface="Times New Roman" pitchFamily="18" charset="0"/>
                <a:ea typeface="方正姚体" pitchFamily="2" charset="-122"/>
                <a:cs typeface="Times New Roman" pitchFamily="18" charset="0"/>
              </a:rPr>
              <a:t> acrylates such as </a:t>
            </a:r>
            <a:r>
              <a:rPr lang="en-US" altLang="zh-CN" sz="1200" dirty="0" err="1">
                <a:latin typeface="Times New Roman" pitchFamily="18" charset="0"/>
                <a:ea typeface="方正姚体" pitchFamily="2" charset="-122"/>
                <a:cs typeface="Times New Roman" pitchFamily="18" charset="0"/>
              </a:rPr>
              <a:t>hydroxyethyl</a:t>
            </a:r>
            <a:r>
              <a:rPr lang="en-US" altLang="zh-CN" sz="1200" dirty="0">
                <a:latin typeface="Times New Roman" pitchFamily="18" charset="0"/>
                <a:ea typeface="方正姚体" pitchFamily="2" charset="-122"/>
                <a:cs typeface="Times New Roman" pitchFamily="18" charset="0"/>
              </a:rPr>
              <a:t> methacrylate (HEMA).  Adhesives synthesized using both mini-emulsion and solution polymerizations have excellent performance properties, high recycling compatibility and greater biodegradability.  Polymer properties were shown to be highly tunable with </a:t>
            </a:r>
            <a:r>
              <a:rPr lang="en-US" altLang="zh-CN" sz="1200" dirty="0" err="1">
                <a:latin typeface="Times New Roman" pitchFamily="18" charset="0"/>
                <a:ea typeface="方正姚体" pitchFamily="2" charset="-122"/>
                <a:cs typeface="Times New Roman" pitchFamily="18" charset="0"/>
              </a:rPr>
              <a:t>macromonomer</a:t>
            </a:r>
            <a:r>
              <a:rPr lang="en-US" altLang="zh-CN" sz="1200" dirty="0">
                <a:latin typeface="Times New Roman" pitchFamily="18" charset="0"/>
                <a:ea typeface="方正姚体" pitchFamily="2" charset="-122"/>
                <a:cs typeface="Times New Roman" pitchFamily="18" charset="0"/>
              </a:rPr>
              <a:t> composition.  Thermoplastics produced for adhesive applications possess anomalous wetting behavior resulting from the formation of large wetting ridges at the contact line.  These deformations inhibit wetting line propagations resulting in the arbitrary selection of contact angles, formation of quasi-periodic ridge surface structures, and the requirement of stick and break motion for wetting line advancement.  Also discussed will be the use of </a:t>
            </a:r>
            <a:r>
              <a:rPr lang="en-US" altLang="zh-CN" sz="1200" dirty="0" err="1">
                <a:latin typeface="Times New Roman" pitchFamily="18" charset="0"/>
                <a:ea typeface="方正姚体" pitchFamily="2" charset="-122"/>
                <a:cs typeface="Times New Roman" pitchFamily="18" charset="0"/>
              </a:rPr>
              <a:t>polymerizable</a:t>
            </a:r>
            <a:r>
              <a:rPr lang="en-US" altLang="zh-CN" sz="1200" dirty="0">
                <a:latin typeface="Times New Roman" pitchFamily="18" charset="0"/>
                <a:ea typeface="方正姚体" pitchFamily="2" charset="-122"/>
                <a:cs typeface="Times New Roman" pitchFamily="18" charset="0"/>
              </a:rPr>
              <a:t> emulsifiers or </a:t>
            </a:r>
            <a:r>
              <a:rPr lang="en-US" altLang="zh-CN" sz="1200" dirty="0" err="1">
                <a:latin typeface="Times New Roman" pitchFamily="18" charset="0"/>
                <a:ea typeface="方正姚体" pitchFamily="2" charset="-122"/>
                <a:cs typeface="Times New Roman" pitchFamily="18" charset="0"/>
              </a:rPr>
              <a:t>surfmers</a:t>
            </a:r>
            <a:r>
              <a:rPr lang="en-US" altLang="zh-CN" sz="1200" dirty="0">
                <a:latin typeface="Times New Roman" pitchFamily="18" charset="0"/>
                <a:ea typeface="方正姚体" pitchFamily="2" charset="-122"/>
                <a:cs typeface="Times New Roman" pitchFamily="18" charset="0"/>
              </a:rPr>
              <a:t> to generate latex polymers.  </a:t>
            </a:r>
            <a:r>
              <a:rPr lang="en-US" altLang="zh-CN" sz="1200" dirty="0" err="1">
                <a:latin typeface="Times New Roman" pitchFamily="18" charset="0"/>
                <a:ea typeface="方正姚体" pitchFamily="2" charset="-122"/>
                <a:cs typeface="Times New Roman" pitchFamily="18" charset="0"/>
              </a:rPr>
              <a:t>Surfmers</a:t>
            </a:r>
            <a:r>
              <a:rPr lang="en-US" altLang="zh-CN" sz="1200" dirty="0">
                <a:latin typeface="Times New Roman" pitchFamily="18" charset="0"/>
                <a:ea typeface="方正姚体" pitchFamily="2" charset="-122"/>
                <a:cs typeface="Times New Roman" pitchFamily="18" charset="0"/>
              </a:rPr>
              <a:t> were shown to prevent degradation of latex coating properties due to surface enrichment by surfactants and enhance film strength.  Use of </a:t>
            </a:r>
            <a:r>
              <a:rPr lang="en-US" altLang="zh-CN" sz="1200" dirty="0" err="1">
                <a:latin typeface="Times New Roman" pitchFamily="18" charset="0"/>
                <a:ea typeface="方正姚体" pitchFamily="2" charset="-122"/>
                <a:cs typeface="Times New Roman" pitchFamily="18" charset="0"/>
              </a:rPr>
              <a:t>surfmers</a:t>
            </a:r>
            <a:r>
              <a:rPr lang="en-US" altLang="zh-CN" sz="1200" dirty="0">
                <a:latin typeface="Times New Roman" pitchFamily="18" charset="0"/>
                <a:ea typeface="方正姚体" pitchFamily="2" charset="-122"/>
                <a:cs typeface="Times New Roman" pitchFamily="18" charset="0"/>
              </a:rPr>
              <a:t> derived from renewable sources provides another means to incorporate biomass into latex polymers for a variety of applications.   </a:t>
            </a:r>
            <a:endParaRPr lang="en-US" altLang="zh-CN" sz="1200" dirty="0">
              <a:latin typeface="Times New Roman" pitchFamily="18" charset="0"/>
              <a:ea typeface="方正姚体" pitchFamily="2" charset="-122"/>
              <a:cs typeface="Times New Roman" pitchFamily="18" charset="0"/>
            </a:endParaRPr>
          </a:p>
        </p:txBody>
      </p:sp>
      <p:sp>
        <p:nvSpPr>
          <p:cNvPr id="5132" name="TextBox 22"/>
          <p:cNvSpPr txBox="1">
            <a:spLocks noChangeArrowheads="1"/>
          </p:cNvSpPr>
          <p:nvPr/>
        </p:nvSpPr>
        <p:spPr bwMode="auto">
          <a:xfrm>
            <a:off x="125413" y="6227763"/>
            <a:ext cx="6607175" cy="243840"/>
          </a:xfrm>
          <a:prstGeom prst="rect">
            <a:avLst/>
          </a:prstGeom>
          <a:noFill/>
          <a:ln w="9525">
            <a:noFill/>
            <a:miter lim="800000"/>
          </a:ln>
        </p:spPr>
        <p:txBody>
          <a:bodyPr>
            <a:spAutoFit/>
          </a:bodyPr>
          <a:lstStyle/>
          <a:p>
            <a:endParaRPr lang="en-US" altLang="zh-CN" sz="1000" b="1" dirty="0">
              <a:solidFill>
                <a:srgbClr val="C00000"/>
              </a:solidFill>
              <a:latin typeface="Times New Roman" pitchFamily="18" charset="0"/>
              <a:ea typeface="方正姚体" pitchFamily="2" charset="-122"/>
              <a:cs typeface="Times New Roman" pitchFamily="18" charset="0"/>
            </a:endParaRPr>
          </a:p>
        </p:txBody>
      </p:sp>
      <p:sp>
        <p:nvSpPr>
          <p:cNvPr id="5133" name="TextBox 23"/>
          <p:cNvSpPr txBox="1">
            <a:spLocks noChangeArrowheads="1"/>
          </p:cNvSpPr>
          <p:nvPr/>
        </p:nvSpPr>
        <p:spPr bwMode="auto">
          <a:xfrm>
            <a:off x="116840" y="6588125"/>
            <a:ext cx="6602413" cy="228600"/>
          </a:xfrm>
          <a:prstGeom prst="rect">
            <a:avLst/>
          </a:prstGeom>
          <a:noFill/>
          <a:ln w="9525">
            <a:noFill/>
            <a:miter lim="800000"/>
          </a:ln>
        </p:spPr>
        <p:txBody>
          <a:bodyPr>
            <a:spAutoFit/>
          </a:bodyPr>
          <a:lstStyle/>
          <a:p>
            <a:pPr algn="just"/>
            <a:endParaRPr lang="en-US" altLang="zh-CN" sz="900">
              <a:latin typeface="Times New Roman" pitchFamily="18" charset="0"/>
              <a:ea typeface="方正姚体" pitchFamily="2" charset="-122"/>
              <a:cs typeface="Times New Roman" pitchFamily="18" charset="0"/>
            </a:endParaRPr>
          </a:p>
        </p:txBody>
      </p:sp>
      <p:pic>
        <p:nvPicPr>
          <p:cNvPr id="15" name="图片 3"/>
          <p:cNvPicPr>
            <a:picLocks noChangeAspect="1"/>
          </p:cNvPicPr>
          <p:nvPr/>
        </p:nvPicPr>
        <p:blipFill>
          <a:blip r:embed="rId1" cstate="print"/>
          <a:srcRect/>
          <a:stretch>
            <a:fillRect/>
          </a:stretch>
        </p:blipFill>
        <p:spPr bwMode="auto">
          <a:xfrm>
            <a:off x="332423" y="7668344"/>
            <a:ext cx="1212850" cy="1166812"/>
          </a:xfrm>
          <a:prstGeom prst="rect">
            <a:avLst/>
          </a:prstGeom>
          <a:noFill/>
          <a:ln w="9525">
            <a:noFill/>
            <a:miter lim="800000"/>
            <a:headEnd/>
            <a:tailEnd/>
          </a:ln>
        </p:spPr>
      </p:pic>
      <p:pic>
        <p:nvPicPr>
          <p:cNvPr id="1026" name="Picture 2" descr="C:\Users\Wen-Jun Wang\AppData\Local\Microsoft\Windows\Temporary Internet Files\Content.Outlook\MW5J2Q4W\UM Department.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4860" y="1547880"/>
            <a:ext cx="1555200" cy="1944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气流">
  <a:themeElements>
    <a:clrScheme name="气流">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气流">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气流">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Slipstream</Template>
  <TotalTime>0</TotalTime>
  <Words>2761</Words>
  <Application>WPS 演示</Application>
  <PresentationFormat>全屏显示(4:3)</PresentationFormat>
  <Paragraphs>16</Paragraphs>
  <Slides>1</Slides>
  <Notes>1</Notes>
  <HiddenSlides>0</HiddenSlides>
  <MMClips>0</MMClips>
  <ScaleCrop>false</ScaleCrop>
  <HeadingPairs>
    <vt:vector size="4" baseType="variant">
      <vt:variant>
        <vt:lpstr>主题</vt:lpstr>
      </vt:variant>
      <vt:variant>
        <vt:i4>1</vt:i4>
      </vt:variant>
      <vt:variant>
        <vt:lpstr>幻灯片标题</vt:lpstr>
      </vt:variant>
      <vt:variant>
        <vt:i4>1</vt:i4>
      </vt:variant>
    </vt:vector>
  </HeadingPairs>
  <TitlesOfParts>
    <vt:vector size="2" baseType="lpstr">
      <vt:lpstr>气流</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Dell-zju</dc:creator>
  <cp:lastModifiedBy>lenovo</cp:lastModifiedBy>
  <cp:revision>76</cp:revision>
  <cp:lastPrinted>2012-04-25T04:19:00Z</cp:lastPrinted>
  <dcterms:created xsi:type="dcterms:W3CDTF">2012-04-25T01:59:00Z</dcterms:created>
  <dcterms:modified xsi:type="dcterms:W3CDTF">2016-06-20T00:53:30Z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2052-10.1.0.5777</vt:lpwstr>
  </property>
</Properties>
</file>